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2" d="100"/>
          <a:sy n="92" d="100"/>
        </p:scale>
        <p:origin x="9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50088" y="2713113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موضوع الدرس: 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أمر الشرط (</a:t>
            </a:r>
            <a:r>
              <a:rPr lang="en-US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Switch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31922" y="5886112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2400" dirty="0" smtClean="0"/>
              <a:t>أن نتعلم كيف نبرمج الروبوت ليحدد كيف يتصرف عند وجود خيارات مختلفة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 smtClean="0"/>
              <a:t>أن نتعلم كيف نستخدم أمر الشرط (</a:t>
            </a:r>
            <a:r>
              <a:rPr lang="en-US" sz="2400" dirty="0" smtClean="0"/>
              <a:t>Switch</a:t>
            </a:r>
            <a:r>
              <a:rPr lang="ar-SA" sz="2400" dirty="0" smtClean="0"/>
              <a:t>)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25455"/>
            <a:ext cx="8245475" cy="668164"/>
          </a:xfrm>
        </p:spPr>
        <p:txBody>
          <a:bodyPr>
            <a:noAutofit/>
          </a:bodyPr>
          <a:lstStyle/>
          <a:p>
            <a:pPr algn="r" rtl="1"/>
            <a:r>
              <a:rPr lang="ar-SA" sz="4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أهداف الدرس</a:t>
            </a:r>
            <a:endParaRPr lang="en-US" sz="4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أمر الشرط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pPr algn="r" rtl="1"/>
            <a:r>
              <a:rPr lang="ar-SA" sz="2400" dirty="0" smtClean="0"/>
              <a:t>سؤال الروبوت ثم التصرف بناء على الإجابة</a:t>
            </a:r>
          </a:p>
          <a:p>
            <a:pPr algn="r" rtl="1"/>
            <a:r>
              <a:rPr lang="ar-SA" dirty="0" smtClean="0"/>
              <a:t>مثال: هل يرى الروبوت خط أم لا؟</a:t>
            </a:r>
            <a:endParaRPr lang="ar-SA" dirty="0" smtClean="0"/>
          </a:p>
          <a:p>
            <a:pPr lvl="1"/>
            <a:endParaRPr lang="en-US" dirty="0"/>
          </a:p>
          <a:p>
            <a:pPr algn="r" rtl="1"/>
            <a:r>
              <a:rPr lang="ar-SA" dirty="0" smtClean="0"/>
              <a:t>الإجابة بنعم أو لا</a:t>
            </a:r>
          </a:p>
          <a:p>
            <a:pPr algn="r" rtl="1"/>
            <a:r>
              <a:rPr lang="ar-SA" dirty="0" smtClean="0"/>
              <a:t>أمر الشرط يظهر ضمن الأوامر باللون البرتقالي والتي تتحكم بسير البرنامج</a:t>
            </a:r>
            <a:endParaRPr lang="en-US" dirty="0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0929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السؤال: هل تم الضغط على حساس اللمس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يتم تنفيذ هذه الأوامر </a:t>
            </a:r>
            <a:r>
              <a:rPr lang="ar-SA" dirty="0" smtClean="0"/>
              <a:t>في حال </a:t>
            </a:r>
            <a:r>
              <a:rPr lang="ar-SA" dirty="0"/>
              <a:t>كانت الإجابة </a:t>
            </a:r>
            <a:r>
              <a:rPr lang="ar-SA" dirty="0" smtClean="0"/>
              <a:t>لا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يتم تنفيذ هذه الأوامر إذا كانت الإجابة نعم</a:t>
            </a:r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التحدي الأول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pPr algn="r" rtl="1"/>
            <a:r>
              <a:rPr lang="ar-SA" sz="2400" dirty="0" smtClean="0">
                <a:solidFill>
                  <a:srgbClr val="FF0000"/>
                </a:solidFill>
              </a:rPr>
              <a:t>التحدي: </a:t>
            </a:r>
            <a:r>
              <a:rPr lang="ar-SA" sz="2400" dirty="0" smtClean="0"/>
              <a:t>اكتب برنامج يغير الشاشة بناء على قراءة حساس اللمس</a:t>
            </a:r>
          </a:p>
          <a:p>
            <a:pPr algn="r" rtl="1"/>
            <a:r>
              <a:rPr lang="ar-SA" sz="2400" dirty="0" smtClean="0"/>
              <a:t>إذا تم الضغط على حساس اللمس، يظهر وجه سعيد على الشاشة. وإذا لم يتم يكن حساس اللمس مضغوط يظهر وجه حزين على الشاشة.</a:t>
            </a:r>
          </a:p>
          <a:p>
            <a:pPr algn="r" rtl="1"/>
            <a:endParaRPr lang="ar-SA" sz="2400" dirty="0"/>
          </a:p>
          <a:p>
            <a:pPr algn="r" rtl="1"/>
            <a:r>
              <a:rPr lang="ar-SA" sz="2400" dirty="0" smtClean="0">
                <a:solidFill>
                  <a:schemeClr val="tx2"/>
                </a:solidFill>
              </a:rPr>
              <a:t>نصيحة:</a:t>
            </a:r>
            <a:r>
              <a:rPr lang="ar-SA" sz="2400" dirty="0" smtClean="0"/>
              <a:t> تحتاج الى استخدام أمر الشاشة، أمر التكرار، وأمر الشرط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حل التحدي الأول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dirty="0" smtClean="0"/>
              <a:t>أمر الشاشة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/>
              <a:t>أمر الشاشة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dirty="0" smtClean="0"/>
              <a:t>أمر الانتظار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dirty="0" smtClean="0"/>
              <a:t>أمر التكرار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dirty="0" smtClean="0"/>
              <a:t>حساس اللمس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DBC7FC8-25FB-FC45-8177-2B991DA6778C}" type="slidenum">
              <a:rPr lang="en-US" smtClean="0"/>
              <a:pPr rtl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التحدي الثاني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هل بإمكانك كتابة برنامج يُظهر عيون كبيرة في حالة الضغط لمرة واحدة على حساس اللمس، ويُظهر وجه حزين في حالة الضغط لمرة ثانية على الحساس. ومن ثم تكرر العملية.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حل التحدي الثاني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b="0" dirty="0" smtClean="0"/>
          </a:p>
          <a:p>
            <a:pPr marL="342900" indent="-342900" algn="r" rtl="1">
              <a:buFont typeface="Arial"/>
              <a:buChar char="•"/>
            </a:pPr>
            <a:r>
              <a:rPr lang="ar-SA" sz="18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sz="1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6303</TotalTime>
  <Words>315</Words>
  <Application>Microsoft Office PowerPoint</Application>
  <PresentationFormat>عرض على الشاشة (3:4)‏</PresentationFormat>
  <Paragraphs>51</Paragraphs>
  <Slides>8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Helvetica Neue</vt:lpstr>
      <vt:lpstr>Simplified Arabic</vt:lpstr>
      <vt:lpstr>Tahoma</vt:lpstr>
      <vt:lpstr>Essential</vt:lpstr>
      <vt:lpstr>BEGINNER EV3 PROGRAMMING Lesson</vt:lpstr>
      <vt:lpstr>أهداف الدرس</vt:lpstr>
      <vt:lpstr>أمر الشرط</vt:lpstr>
      <vt:lpstr>التحدي الأول</vt:lpstr>
      <vt:lpstr>حل التحدي الأول</vt:lpstr>
      <vt:lpstr>التحدي الثاني</vt:lpstr>
      <vt:lpstr>حل التحدي الثاني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Abdelmalek Halawani</cp:lastModifiedBy>
  <cp:revision>2</cp:revision>
  <dcterms:created xsi:type="dcterms:W3CDTF">2014-08-07T02:19:13Z</dcterms:created>
  <dcterms:modified xsi:type="dcterms:W3CDTF">2015-07-28T17:14:59Z</dcterms:modified>
</cp:coreProperties>
</file>