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6271" autoAdjust="0"/>
  </p:normalViewPr>
  <p:slideViewPr>
    <p:cSldViewPr snapToGrid="0" snapToObjects="1">
      <p:cViewPr varScale="1">
        <p:scale>
          <a:sx n="52" d="100"/>
          <a:sy n="52" d="100"/>
        </p:scale>
        <p:origin x="8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ar-SY" sz="3200" b="1" dirty="0" smtClean="0"/>
              <a:t>بلوك الصوت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ar-SY" sz="3600" b="1" dirty="0" smtClean="0"/>
              <a:t>البرمجة للمبتدئين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524" y="2792513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800" dirty="0" smtClean="0">
                <a:solidFill>
                  <a:schemeClr val="bg1"/>
                </a:solidFill>
              </a:rPr>
              <a:t>لنتعلم معاً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918" y="4857071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000" dirty="0" smtClean="0"/>
              <a:t>التعريب: د. أحمد المالح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21" y="86138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متقدم للتحدي 2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1121" y="3337560"/>
            <a:ext cx="932688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Y" sz="1400" dirty="0" smtClean="0"/>
              <a:t>تحرك</a:t>
            </a:r>
            <a:r>
              <a:rPr lang="en-US" sz="1400" dirty="0" smtClean="0"/>
              <a:t>on </a:t>
            </a:r>
            <a:r>
              <a:rPr lang="ar-SY" sz="1400" dirty="0" smtClean="0"/>
              <a:t>بقدرة 10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735017" y="1684025"/>
            <a:ext cx="768096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100" dirty="0" smtClean="0"/>
              <a:t>مفاتيح اختيار مع حساس اللون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088329" y="2488697"/>
            <a:ext cx="15544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 smtClean="0"/>
              <a:t>إذا أسود قل أسود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88329" y="4114162"/>
            <a:ext cx="15544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 smtClean="0"/>
              <a:t>إذا أحمر، قل أحمر</a:t>
            </a:r>
            <a:endParaRPr lang="en-US" sz="1200" dirty="0"/>
          </a:p>
        </p:txBody>
      </p:sp>
      <p:sp>
        <p:nvSpPr>
          <p:cNvPr id="16" name="Right Arrow 15"/>
          <p:cNvSpPr/>
          <p:nvPr/>
        </p:nvSpPr>
        <p:spPr>
          <a:xfrm>
            <a:off x="3183073" y="4408405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 smtClean="0"/>
              <a:t>حدده بشكل اولي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88329" y="5739626"/>
            <a:ext cx="1408176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100" dirty="0" smtClean="0"/>
              <a:t>اعزف نوت لمدة 0.01 لاي لون آخر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069675" y="2487168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600" dirty="0" smtClean="0"/>
              <a:t>حلقة لانهائية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تحديات اضافية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800" dirty="0" smtClean="0"/>
              <a:t>اضف الوان اكثر الى بلوك مفاتيح الاختيار، حيث يمر الروبوت فوق الالوان الاضافية ويقول أخضر </a:t>
            </a:r>
            <a:r>
              <a:rPr lang="en-US" sz="2800" dirty="0"/>
              <a:t>“green”, </a:t>
            </a:r>
            <a:r>
              <a:rPr lang="ar-SY" sz="2800" dirty="0" smtClean="0"/>
              <a:t> أزرق </a:t>
            </a:r>
            <a:r>
              <a:rPr lang="en-US" sz="2800" dirty="0"/>
              <a:t>“blue”, </a:t>
            </a:r>
            <a:r>
              <a:rPr lang="ar-SY" sz="2800" dirty="0" smtClean="0"/>
              <a:t> أصفر </a:t>
            </a:r>
            <a:r>
              <a:rPr lang="en-US" sz="2800" dirty="0"/>
              <a:t>“yellow”, </a:t>
            </a:r>
            <a:r>
              <a:rPr lang="ar-SY" sz="2800" dirty="0" smtClean="0"/>
              <a:t> الخ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800" dirty="0" smtClean="0"/>
              <a:t>اجعل الشيفرة توقف الروبوت عن الحركة بعد فحص 5 ألوان.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دليل المناقشة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>
            <a:normAutofit/>
          </a:bodyPr>
          <a:lstStyle/>
          <a:p>
            <a:pPr algn="r" rtl="1"/>
            <a:r>
              <a:rPr lang="ar-SY" altLang="en-US" sz="2800" dirty="0" smtClean="0"/>
              <a:t>لماذا تحتاج أن تتعرف على استخدام مستشعر (حساس) الصوت؟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 من الممكن أن تحتاج لمعرفة أي جزء من الشيفرات وصل إليه البرنامج. انظر إلى درس ايجاد الاخطاء في دروس المستوى المتوسط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من الممتع استخدام بلوك الصوت باضافة مشاعر للروبوت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يمكنك استعمال الاصوات للتفاعل مع الاصدقاء في اللعب بقول عمل جيد</a:t>
            </a:r>
            <a:r>
              <a:rPr lang="en-US" altLang="en-US" sz="2800" dirty="0"/>
              <a:t>“good job”</a:t>
            </a:r>
            <a:r>
              <a:rPr lang="ar-SY" altLang="en-US" sz="2800" dirty="0"/>
              <a:t>  </a:t>
            </a:r>
            <a:r>
              <a:rPr lang="ar-SY" altLang="en-US" sz="2800" dirty="0" smtClean="0"/>
              <a:t>انتهت اللعبة </a:t>
            </a:r>
            <a:r>
              <a:rPr lang="en-US" altLang="en-US" sz="2800" dirty="0"/>
              <a:t>“game over</a:t>
            </a:r>
            <a:r>
              <a:rPr lang="en-US" altLang="en-US" sz="2800" dirty="0" smtClean="0"/>
              <a:t>”</a:t>
            </a:r>
            <a:r>
              <a:rPr lang="ar-SY" altLang="en-US" sz="2800" dirty="0" smtClean="0"/>
              <a:t> وغير ذلك.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/>
              <a:t>ائتمانات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 algn="r" rtl="1">
              <a:buFont typeface="Arial" charset="0"/>
              <a:buChar char="•"/>
            </a:pPr>
            <a:r>
              <a:rPr lang="ar-SY" dirty="0"/>
              <a:t>صممت هذه الدروس التعليمية من قبل سانجي سهشان و ارفيند سهشان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Y" dirty="0" smtClean="0"/>
              <a:t>يوجد العديد </a:t>
            </a:r>
            <a:r>
              <a:rPr lang="ar-SY" dirty="0"/>
              <a:t>من الدروس على الموقع </a:t>
            </a:r>
            <a:r>
              <a:rPr lang="en-US" dirty="0"/>
              <a:t>www.ev3lessons.com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ar-SY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</a:t>
            </a:r>
            <a:r>
              <a:rPr lang="ar-SY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الدكتور أحمد المالح</a:t>
            </a: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، البريد الإلكتروني: </a:t>
            </a:r>
            <a:r>
              <a:rPr lang="en-US" sz="1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ahmad.maleh@gmail.com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</a:t>
            </a:r>
            <a:r>
              <a:rPr lang="ar-SY" altLang="en-US" sz="2000" dirty="0" smtClean="0">
                <a:solidFill>
                  <a:srgbClr val="4374B7"/>
                </a:solidFill>
                <a:latin typeface="Helvetica Neue"/>
              </a:rPr>
              <a:t>ت</a:t>
            </a:r>
            <a:r>
              <a:rPr lang="ar-SY" altLang="en-US" sz="2000" dirty="0" smtClean="0">
                <a:solidFill>
                  <a:srgbClr val="000000"/>
                </a:solidFill>
                <a:latin typeface="Helvetica Neue"/>
              </a:rPr>
              <a:t>م </a:t>
            </a:r>
            <a:r>
              <a:rPr lang="ar-SY" altLang="en-US" sz="2000" dirty="0">
                <a:solidFill>
                  <a:srgbClr val="000000"/>
                </a:solidFill>
                <a:latin typeface="Helvetica Neue"/>
              </a:rPr>
              <a:t>هذا العمل ضمن التراخيص اللاتجارية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الأهداف الدراسية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Y" sz="2800" dirty="0" smtClean="0"/>
              <a:t>تعلم كيف تستخدم بلوك الصوت</a:t>
            </a:r>
            <a:endParaRPr lang="en-US" sz="2800" dirty="0"/>
          </a:p>
          <a:p>
            <a:pPr marL="457200" indent="-457200" algn="r" rtl="1">
              <a:buFont typeface="+mj-lt"/>
              <a:buAutoNum type="arabicPeriod"/>
            </a:pPr>
            <a:r>
              <a:rPr lang="ar-SY" sz="2800" dirty="0" smtClean="0"/>
              <a:t>تعرف كيف يمكن أن يكون بلوك الصوت مفيد في البرمجة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حساس الصوت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 algn="r" rtl="1">
              <a:buFont typeface="Arial"/>
              <a:buChar char="•"/>
            </a:pPr>
            <a:r>
              <a:rPr lang="ar-SY" sz="2800" b="0" dirty="0" smtClean="0"/>
              <a:t>يعزف بلوك الصوت أصوات من المتحكمة </a:t>
            </a:r>
            <a:r>
              <a:rPr lang="en-US" sz="2800" b="0" dirty="0" smtClean="0"/>
              <a:t>EV3</a:t>
            </a:r>
            <a:endParaRPr lang="ar-SY" sz="2800" b="0" dirty="0" smtClean="0"/>
          </a:p>
          <a:p>
            <a:pPr marL="342900" indent="-342900" algn="r" rtl="1">
              <a:buFont typeface="Arial"/>
              <a:buChar char="•"/>
            </a:pPr>
            <a:r>
              <a:rPr lang="ar-SY" sz="2800" b="0" dirty="0" smtClean="0"/>
              <a:t>تستطيع عزف ملفات، نغمات ونوتات.</a:t>
            </a:r>
          </a:p>
          <a:p>
            <a:pPr marL="342900" indent="-342900" algn="r" rtl="1">
              <a:buFont typeface="Arial"/>
              <a:buChar char="•"/>
            </a:pPr>
            <a:r>
              <a:rPr lang="ar-SY" sz="2800" b="0" dirty="0" smtClean="0"/>
              <a:t>يوجد البلوك ضمن بوابة التبويب ذو اللون الأخضر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81" y="1913471"/>
            <a:ext cx="2373397" cy="34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altLang="en-US" b="1" dirty="0" smtClean="0"/>
              <a:t>معلومات إضافية</a:t>
            </a:r>
            <a:endParaRPr lang="en-US" altLang="en-US" b="1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5660136" cy="4802690"/>
          </a:xfrm>
        </p:spPr>
        <p:txBody>
          <a:bodyPr>
            <a:normAutofit fontScale="92500" lnSpcReduction="10000"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altLang="en-US" sz="2400" dirty="0" smtClean="0"/>
              <a:t>يوجد أنماط أربعة</a:t>
            </a:r>
            <a:endParaRPr lang="en-US" altLang="en-US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Stop</a:t>
            </a:r>
            <a:r>
              <a:rPr lang="ar-SY" altLang="en-US" sz="2400" dirty="0" smtClean="0"/>
              <a:t> التوقف</a:t>
            </a:r>
            <a:endParaRPr lang="en-US" altLang="en-US" sz="2400" dirty="0"/>
          </a:p>
          <a:p>
            <a:pPr marL="800100" lvl="1" indent="-342900" algn="r" rtl="1"/>
            <a:r>
              <a:rPr lang="ar-SY" altLang="en-US" sz="2400" dirty="0" smtClean="0"/>
              <a:t>يتوقف عن اصدار اي صوت</a:t>
            </a:r>
            <a:endParaRPr lang="en-US" altLang="en-US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altLang="en-US" sz="2400" dirty="0"/>
              <a:t>Play </a:t>
            </a:r>
            <a:r>
              <a:rPr lang="en-US" altLang="en-US" sz="2400" dirty="0" smtClean="0"/>
              <a:t>File</a:t>
            </a:r>
            <a:r>
              <a:rPr lang="ar-SY" altLang="en-US" sz="2400" dirty="0" smtClean="0"/>
              <a:t> عزف ملف</a:t>
            </a:r>
            <a:endParaRPr lang="en-US" altLang="en-US" sz="2400" dirty="0"/>
          </a:p>
          <a:p>
            <a:pPr marL="800100" lvl="1" indent="-342900" algn="r" rtl="1"/>
            <a:r>
              <a:rPr lang="ar-SY" altLang="en-US" sz="2400" dirty="0" smtClean="0"/>
              <a:t>يعزف الملفات من نمط </a:t>
            </a:r>
            <a:r>
              <a:rPr lang="en-US" altLang="en-US" sz="2400" dirty="0" smtClean="0"/>
              <a:t>.</a:t>
            </a:r>
            <a:r>
              <a:rPr lang="en-US" altLang="en-US" sz="2400" dirty="0" err="1"/>
              <a:t>rsf</a:t>
            </a:r>
            <a:endParaRPr lang="en-US" altLang="en-US" sz="2400" dirty="0"/>
          </a:p>
          <a:p>
            <a:pPr marL="800100" lvl="1" indent="-342900" algn="r" rtl="1"/>
            <a:r>
              <a:rPr lang="ar-SY" altLang="en-US" sz="2400" dirty="0" smtClean="0"/>
              <a:t> يستخدم عادة لعزف ملفات صوتية ( مثلا </a:t>
            </a:r>
            <a:r>
              <a:rPr lang="en-US" altLang="en-US" sz="2400" dirty="0" smtClean="0"/>
              <a:t>Hello</a:t>
            </a:r>
            <a:r>
              <a:rPr lang="ar-SY" altLang="en-US" sz="2400" dirty="0" smtClean="0"/>
              <a:t>)</a:t>
            </a:r>
            <a:r>
              <a:rPr lang="en-US" altLang="en-US" sz="2400" dirty="0" smtClean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Play Tone</a:t>
            </a:r>
            <a:r>
              <a:rPr lang="ar-SY" altLang="en-US" sz="2400" dirty="0" smtClean="0"/>
              <a:t> عزف نغمة</a:t>
            </a:r>
            <a:endParaRPr lang="en-US" altLang="en-US" sz="2400" dirty="0" smtClean="0"/>
          </a:p>
          <a:p>
            <a:pPr marL="800100" lvl="1" indent="-342900" algn="r" rtl="1"/>
            <a:r>
              <a:rPr lang="ar-SY" altLang="en-US" sz="2400" dirty="0" smtClean="0"/>
              <a:t>يعزف أي مقطوعة موسيقية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eg</a:t>
            </a:r>
            <a:r>
              <a:rPr lang="en-US" altLang="en-US" sz="2400" dirty="0"/>
              <a:t>. D, D#)</a:t>
            </a:r>
          </a:p>
          <a:p>
            <a:pPr marL="800100" lvl="1" indent="-342900"/>
            <a:r>
              <a:rPr lang="ar-SY" altLang="en-US" sz="2400" dirty="0" smtClean="0"/>
              <a:t>وكذلك النغمات المعدلة الترددات</a:t>
            </a:r>
            <a:endParaRPr lang="en-US" altLang="en-US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altLang="en-US" sz="2400" dirty="0"/>
              <a:t>Play </a:t>
            </a:r>
            <a:r>
              <a:rPr lang="en-US" altLang="en-US" sz="2400" dirty="0" smtClean="0"/>
              <a:t>Note</a:t>
            </a:r>
            <a:r>
              <a:rPr lang="ar-SY" altLang="en-US" sz="2400" dirty="0" smtClean="0"/>
              <a:t> عزف نوتة</a:t>
            </a:r>
            <a:endParaRPr lang="en-US" altLang="en-US" sz="2400" dirty="0"/>
          </a:p>
          <a:p>
            <a:pPr marL="800100" lvl="1" indent="-342900" algn="r" rtl="1"/>
            <a:r>
              <a:rPr lang="ar-SY" altLang="en-US" sz="2400" dirty="0" smtClean="0"/>
              <a:t>يعزف زر من البيانو</a:t>
            </a:r>
            <a:endParaRPr lang="en-US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9105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72330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8351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268087"/>
            <a:ext cx="192802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المداخل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مستوى الصوت</a:t>
            </a: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انتظر لانتهاء الصوت قبل الانتقال</a:t>
            </a: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اسم ملف الصوت</a:t>
            </a: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تردد/ نوت الصوت</a:t>
            </a: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مدة الصوت</a:t>
            </a: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ar-SY" sz="2400" dirty="0" smtClean="0"/>
              <a:t>عزف نوت البيانو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التحدي 1 بلوك الصوت</a:t>
            </a:r>
            <a:endParaRPr lang="en-US" altLang="en-US" b="1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اصنع برنامجاً يقول </a:t>
            </a:r>
            <a:r>
              <a:rPr lang="en-US" altLang="en-US" sz="2800" dirty="0"/>
              <a:t>hello </a:t>
            </a:r>
            <a:r>
              <a:rPr lang="ar-SY" altLang="en-US" sz="2800" dirty="0" smtClean="0"/>
              <a:t> (مرحبا) بعد الضغط على مستشعر (حساس) اللمس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Y" altLang="en-US" sz="28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Y" altLang="en-US" sz="2800" dirty="0" smtClean="0"/>
          </a:p>
          <a:p>
            <a:pPr algn="r" rtl="1"/>
            <a:r>
              <a:rPr lang="ar-SY" altLang="en-US" sz="2800" dirty="0" smtClean="0"/>
              <a:t>مساعدة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تحتاج ان تستخدم بلوك انتظر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altLang="en-US" sz="2800" dirty="0" smtClean="0"/>
              <a:t>تحتاج لاستخدام بلوك الصوت بنمط الملف</a:t>
            </a:r>
            <a:endParaRPr lang="en-US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pPr algn="r" rtl="1"/>
            <a:r>
              <a:rPr lang="ar-SY" altLang="en-US" b="1" dirty="0" smtClean="0"/>
              <a:t>حل التحدي 1</a:t>
            </a:r>
            <a:endParaRPr lang="en-US"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" y="1946104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264" y="1426464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Y" dirty="0" smtClean="0"/>
              <a:t>انتظر حتى ينضغط المستشعر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9080" y="1524318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Y" dirty="0" smtClean="0"/>
              <a:t>قل  </a:t>
            </a:r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التحدي 2 بلوك الصوت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dirty="0" smtClean="0"/>
              <a:t>التقط الروبوت، وضعه على الوان مختلفه. افحص، اذا قرأ حساس اللون، اللون الأسود. اذا تم ذلك، فيجب على الروبوت قول </a:t>
            </a:r>
            <a:r>
              <a:rPr lang="en-US" sz="2400" dirty="0" smtClean="0"/>
              <a:t>“black” </a:t>
            </a:r>
            <a:r>
              <a:rPr lang="ar-SY" sz="2400" dirty="0" smtClean="0"/>
              <a:t>. ومنه، يجب على الروبوت أن يقول أحمر </a:t>
            </a:r>
            <a:r>
              <a:rPr lang="en-US" sz="2400" dirty="0"/>
              <a:t>“red</a:t>
            </a:r>
            <a:r>
              <a:rPr lang="en-US" sz="2400" dirty="0" smtClean="0"/>
              <a:t>”</a:t>
            </a:r>
            <a:r>
              <a:rPr lang="ar-SY" sz="2400" dirty="0" smtClean="0"/>
              <a:t> عندما يشاهد حساس اللون، اللون الأحمر.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dirty="0" smtClean="0"/>
              <a:t>من أجل اي لون آخر، اعزف نوت صوتي انت تختاره لمدة 0.01 ثانية.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dirty="0" smtClean="0"/>
              <a:t>تأكد أن بلوك الصوت ينتظر حتى الانتهاء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dirty="0" smtClean="0"/>
              <a:t>كرر ذلك بشكل متواصل الى المالانهاية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Y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dirty="0" smtClean="0"/>
              <a:t>تحدي متقدم: هل تستطيع فعل ماسبق والروبوت يتحرك؟ اختبر حركة الروبوت فوق عدة الوان وافحص الشيفرة وعدلها ان لزم</a:t>
            </a:r>
            <a:endParaRPr lang="en-US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Y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75" y="662700"/>
            <a:ext cx="4640982" cy="5532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التحدي 2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32888" y="1645920"/>
            <a:ext cx="768096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100" dirty="0"/>
              <a:t>مفاتيح اختيار مع حساس اللون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450592"/>
            <a:ext cx="15544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/>
              <a:t>إذا أسود قل أسود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886200" y="4076057"/>
            <a:ext cx="15544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/>
              <a:t>إذا أحمر، قل أحمر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980944" y="4370300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200" dirty="0"/>
              <a:t>حدده بشكل </a:t>
            </a:r>
            <a:r>
              <a:rPr lang="ar-SY" sz="1200" dirty="0" smtClean="0"/>
              <a:t>اولي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5701521"/>
            <a:ext cx="1408176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100" dirty="0"/>
              <a:t>اعزف نوت لمدة 0.01 لاي لون آخر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12682" y="2450592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600" dirty="0"/>
              <a:t>حلقة لانهائية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6540</TotalTime>
  <Words>635</Words>
  <Application>Microsoft Office PowerPoint</Application>
  <PresentationFormat>On-screen Show (4:3)</PresentationFormat>
  <Paragraphs>115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Arial</vt:lpstr>
      <vt:lpstr>Arial Black</vt:lpstr>
      <vt:lpstr>Calibri</vt:lpstr>
      <vt:lpstr>Calibri Light</vt:lpstr>
      <vt:lpstr>Simplified Arabic</vt:lpstr>
      <vt:lpstr>Tahoma</vt:lpstr>
      <vt:lpstr>Custom Design</vt:lpstr>
      <vt:lpstr>beginner</vt:lpstr>
      <vt:lpstr>1_Custom Design</vt:lpstr>
      <vt:lpstr>البرمجة للمبتدئين</vt:lpstr>
      <vt:lpstr>الأهداف الدراسية</vt:lpstr>
      <vt:lpstr>حساس الصوت</vt:lpstr>
      <vt:lpstr>معلومات إضافية</vt:lpstr>
      <vt:lpstr>المداخل</vt:lpstr>
      <vt:lpstr>التحدي 1 بلوك الصوت</vt:lpstr>
      <vt:lpstr>حل التحدي 1</vt:lpstr>
      <vt:lpstr>التحدي 2 بلوك الصوت</vt:lpstr>
      <vt:lpstr>حل التحدي 2</vt:lpstr>
      <vt:lpstr>حل متقدم للتحدي 2</vt:lpstr>
      <vt:lpstr>تحديات اضافية</vt:lpstr>
      <vt:lpstr>دليل المناقشة</vt:lpstr>
      <vt:lpstr>ائتمانات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ahmad maleh</dc:creator>
  <cp:lastModifiedBy>maleh ahmad</cp:lastModifiedBy>
  <cp:revision>37</cp:revision>
  <cp:lastPrinted>2016-07-04T19:55:42Z</cp:lastPrinted>
  <dcterms:created xsi:type="dcterms:W3CDTF">2014-08-07T02:19:13Z</dcterms:created>
  <dcterms:modified xsi:type="dcterms:W3CDTF">2018-11-20T02:30:27Z</dcterms:modified>
</cp:coreProperties>
</file>