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2"/>
  </p:notesMasterIdLst>
  <p:handoutMasterIdLst>
    <p:handoutMasterId r:id="rId13"/>
  </p:handoutMasterIdLst>
  <p:sldIdLst>
    <p:sldId id="258" r:id="rId2"/>
    <p:sldId id="283" r:id="rId3"/>
    <p:sldId id="275" r:id="rId4"/>
    <p:sldId id="278" r:id="rId5"/>
    <p:sldId id="280" r:id="rId6"/>
    <p:sldId id="285" r:id="rId7"/>
    <p:sldId id="284" r:id="rId8"/>
    <p:sldId id="286" r:id="rId9"/>
    <p:sldId id="287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8" autoAdjust="0"/>
    <p:restoredTop sz="94600"/>
  </p:normalViewPr>
  <p:slideViewPr>
    <p:cSldViewPr snapToGrid="0" snapToObjects="1">
      <p:cViewPr varScale="1">
        <p:scale>
          <a:sx n="117" d="100"/>
          <a:sy n="117" d="100"/>
        </p:scale>
        <p:origin x="14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5D21-E88E-F04F-8D3F-37773DD9EF06}" type="datetime1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ADVANCED EV3 PROGRAMMING LESSON</a:t>
            </a: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22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537B-1308-EA4F-B6CF-32947B52AF00}" type="datetime1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308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B388-6B1A-B449-813E-A0B463256BE6}" type="datetime1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43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A0D3-ED2B-494A-81F3-449B8E675AD6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8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E9ED-D20D-B24E-89C5-893B969C497F}" type="datetime1">
              <a:rPr lang="en-US" smtClean="0"/>
              <a:t>1/28/19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03164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79C9-CDCE-5044-8C05-D047B8DA150B}" type="datetime1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5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D824-C780-7B4F-83D0-7994C7AF9347}" type="datetime1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0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ADC1-CC02-9A43-A4CB-D167625C05C1}" type="datetime1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087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165CE8FC-6AF2-4C4C-95D2-0351DEDCF74B}" type="datetime1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6944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0A14-C36E-184E-8C61-19F1C10DB4B5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84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112A0D-79EC-1341-9CB6-98B750B400BC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</p:sldLayoutIdLst>
  <p:hf sldNum="0"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Gyro Move Straight &amp; </a:t>
            </a:r>
            <a:br>
              <a:rPr lang="en-US"/>
            </a:br>
            <a:r>
              <a:rPr lang="en-US"/>
              <a:t>Gyro Wall Follow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This tutorial was created by Sanjay </a:t>
            </a:r>
            <a:r>
              <a:rPr lang="en-US" dirty="0" err="1"/>
              <a:t>Seshan</a:t>
            </a:r>
            <a:r>
              <a:rPr lang="en-US" dirty="0"/>
              <a:t> and Arvind </a:t>
            </a:r>
            <a:r>
              <a:rPr lang="en-US" dirty="0" err="1"/>
              <a:t>Seshan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More lessons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3128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Learn what proportional control means and why to use it</a:t>
            </a:r>
          </a:p>
          <a:p>
            <a:r>
              <a:rPr lang="en-US"/>
              <a:t>Learn to apply proportional control to get your robot to move straight</a:t>
            </a:r>
          </a:p>
          <a:p>
            <a:r>
              <a:rPr lang="en-US"/>
              <a:t>Lear to apply proportional control to the Gyro sensor to wall follow (move at a particular angle)</a:t>
            </a:r>
          </a:p>
          <a:p>
            <a:endParaRPr lang="en-US"/>
          </a:p>
          <a:p>
            <a:r>
              <a:rPr lang="en-US"/>
              <a:t>Prerequisites: Math Blocks, Data Wires, Proportional Control, Gyro Sensor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3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You must go through the Proportional Control Lesson and the Proportional Line Follower Lesson before you complete this lesson</a:t>
            </a:r>
          </a:p>
          <a:p>
            <a:r>
              <a:rPr lang="en-US"/>
              <a:t>You must also complete the two Gyro Lessons.</a:t>
            </a:r>
          </a:p>
          <a:p>
            <a:r>
              <a:rPr lang="en-US"/>
              <a:t>The concept of proportional control is used in this lesson to go straight and wall follow</a:t>
            </a:r>
          </a:p>
          <a:p>
            <a:r>
              <a:rPr lang="en-US"/>
              <a:t>Just like for any other proportional control, you need to figure out how to measure error and an appropriate correction</a:t>
            </a:r>
          </a:p>
          <a:p>
            <a:r>
              <a:rPr lang="en-US"/>
              <a:t>Video of how the robot will behave:  https://youtu.be/0gII2wZs44Y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Success</a:t>
            </a:r>
          </a:p>
        </p:txBody>
      </p:sp>
    </p:spTree>
    <p:extLst>
      <p:ext uri="{BB962C8B-B14F-4D97-AF65-F5344CB8AC3E}">
        <p14:creationId xmlns:p14="http://schemas.microsoft.com/office/powerpoint/2010/main" val="19205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Pseudocode/Hints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590849"/>
              </p:ext>
            </p:extLst>
          </p:nvPr>
        </p:nvGraphicFramePr>
        <p:xfrm>
          <a:off x="602341" y="2087843"/>
          <a:ext cx="7870372" cy="3388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7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2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Application</a:t>
                      </a:r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Objective</a:t>
                      </a:r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Error</a:t>
                      </a:r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Correction</a:t>
                      </a:r>
                    </a:p>
                  </a:txBody>
                  <a:tcPr>
                    <a:solidFill>
                      <a:srgbClr val="F5C2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Gyro Straight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the robot at a constant</a:t>
                      </a:r>
                      <a:r>
                        <a:rPr lang="en-US" baseline="0" dirty="0"/>
                        <a:t> heading/angle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far you are from that heading/angle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 sharper</a:t>
                      </a:r>
                      <a:r>
                        <a:rPr lang="en-US" baseline="0" dirty="0"/>
                        <a:t> based on how far you are from that angle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Line Follower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Stay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on the edge of the line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How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far are our light readings from those at line edge</a:t>
                      </a:r>
                      <a:b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</a:b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current_light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– </a:t>
                      </a:r>
                      <a:r>
                        <a:rPr lang="en-US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target_light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Turn sharper based on distance from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Gyro</a:t>
                      </a:r>
                      <a:r>
                        <a:rPr lang="en-US" b="1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Turn</a:t>
                      </a:r>
                      <a:endParaRPr lang="en-US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Turn to a target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angle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How many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degrees are we from target turn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Turn faster based on degrees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remaining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39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FYI: Proportional Line Follower</a:t>
            </a:r>
            <a:endParaRPr lang="en-US" dirty="0"/>
          </a:p>
        </p:txBody>
      </p:sp>
      <p:pic>
        <p:nvPicPr>
          <p:cNvPr id="3" name="Picture 2" descr="Screen Shot 2014-10-18 at 1.09.13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59" y="1847121"/>
            <a:ext cx="8579191" cy="434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8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Code: Gyro Move Straight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8797"/>
            <a:ext cx="9012443" cy="408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0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33600"/>
            <a:ext cx="8350250" cy="3992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Compare the proportional line follower code with the proportional move straight code.  What similarities and differences do you see?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Ans. The code is almost the same.  The one difference is how the error is calculated.  The error is calculated using the gyro sensor.  The correction is identical!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Guide</a:t>
            </a:r>
          </a:p>
        </p:txBody>
      </p:sp>
    </p:spTree>
    <p:extLst>
      <p:ext uri="{BB962C8B-B14F-4D97-AF65-F5344CB8AC3E}">
        <p14:creationId xmlns:p14="http://schemas.microsoft.com/office/powerpoint/2010/main" val="154794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Code: Gyro Wall Follow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6" y="2029234"/>
            <a:ext cx="8954414" cy="344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9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33600"/>
            <a:ext cx="8350250" cy="3992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Compare the move straight code with the wall follow code.  What similarities and differences do you see?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Ans. There is no target angle for moving straight is 0.  But when you want to wall follow, you have to enter a target value of how much you want to angle into the wall.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Guide</a:t>
            </a:r>
          </a:p>
        </p:txBody>
      </p:sp>
    </p:spTree>
    <p:extLst>
      <p:ext uri="{BB962C8B-B14F-4D97-AF65-F5344CB8AC3E}">
        <p14:creationId xmlns:p14="http://schemas.microsoft.com/office/powerpoint/2010/main" val="3406351514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3593</TotalTime>
  <Words>395</Words>
  <Application>Microsoft Macintosh PowerPoint</Application>
  <PresentationFormat>On-screen Show (4:3)</PresentationFormat>
  <Paragraphs>53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 Neue</vt:lpstr>
      <vt:lpstr>Wingdings</vt:lpstr>
      <vt:lpstr>advanced</vt:lpstr>
      <vt:lpstr>Gyro Move Straight &amp;  Gyro Wall Follow</vt:lpstr>
      <vt:lpstr>Lesson Objectives</vt:lpstr>
      <vt:lpstr>Tips For Success</vt:lpstr>
      <vt:lpstr>Pseudocode/Hints</vt:lpstr>
      <vt:lpstr>FYI: Proportional Line Follower</vt:lpstr>
      <vt:lpstr>Code: Gyro Move Straight</vt:lpstr>
      <vt:lpstr>Discussion Guide</vt:lpstr>
      <vt:lpstr>Code: Gyro Wall Follow</vt:lpstr>
      <vt:lpstr>Discussion Guide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Proportional Control</dc:title>
  <dc:creator>Sanjay Seshan</dc:creator>
  <cp:lastModifiedBy>Sanjay Seshan</cp:lastModifiedBy>
  <cp:revision>33</cp:revision>
  <dcterms:created xsi:type="dcterms:W3CDTF">2014-10-28T21:59:38Z</dcterms:created>
  <dcterms:modified xsi:type="dcterms:W3CDTF">2019-01-28T12:52:31Z</dcterms:modified>
</cp:coreProperties>
</file>