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2"/>
  </p:notesMasterIdLst>
  <p:handoutMasterIdLst>
    <p:handoutMasterId r:id="rId13"/>
  </p:handoutMasterIdLst>
  <p:sldIdLst>
    <p:sldId id="285" r:id="rId2"/>
    <p:sldId id="283" r:id="rId3"/>
    <p:sldId id="276" r:id="rId4"/>
    <p:sldId id="275" r:id="rId5"/>
    <p:sldId id="277" r:id="rId6"/>
    <p:sldId id="278" r:id="rId7"/>
    <p:sldId id="279" r:id="rId8"/>
    <p:sldId id="280" r:id="rId9"/>
    <p:sldId id="284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1440"/>
  </p:normalViewPr>
  <p:slideViewPr>
    <p:cSldViewPr snapToGrid="0" snapToObjects="1">
      <p:cViewPr varScale="1">
        <p:scale>
          <a:sx n="105" d="100"/>
          <a:sy n="105" d="100"/>
        </p:scale>
        <p:origin x="154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73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6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3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7EDC-4747-7A44-BE0A-096E57B14C38}" type="datetime1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12/19/2015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ADVANCED EV3 PROGRAMMING LESSON</a:t>
            </a: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E2DE-85F8-7A41-977C-A05D7333E4FA}" type="datetime1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12/19/2015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DDF-F4F4-5E4A-AF2B-2AEB036E6735}" type="datetime1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12/19/2015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</p:spTree>
    <p:extLst/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BEC7-E9C1-DC4A-A9B1-B8C3FCEA6358}" type="datetime1">
              <a:rPr lang="en-US" smtClean="0"/>
              <a:t>1/12/2019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829C-0340-344F-ADF0-90143E4FA07F}" type="datetime1">
              <a:rPr lang="en-US" smtClean="0"/>
              <a:t>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12/19/2015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26CB-F49E-BE4B-96F1-62AA83A67B63}" type="datetime1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12/19/2015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6FCE-5A01-3541-AFDA-3139710E0A18}" type="datetime1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12/19/2015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7BF03695-FEE8-E742-91C0-9B856B77A230}" type="datetime1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12/19/2015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DDF-F4F4-5E4A-AF2B-2AEB036E6735}" type="datetime1">
              <a:rPr lang="en-US" smtClean="0"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12/19/2015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B16ADDF-F4F4-5E4A-AF2B-2AEB036E6735}" type="datetime1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/>
              <a:t>© 2015 EV3Lessons.com, Last edit 12/19/2015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9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obotic.e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ev3lesson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Proportzionatua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Sanjay </a:t>
            </a:r>
            <a:r>
              <a:rPr lang="es-ES" dirty="0" err="1"/>
              <a:t>Seshan</a:t>
            </a:r>
            <a:r>
              <a:rPr lang="es-ES"/>
              <a:t> </a:t>
            </a:r>
            <a:r>
              <a:rPr lang="en-US"/>
              <a:t>eta </a:t>
            </a:r>
            <a:r>
              <a:rPr lang="en-US" dirty="0"/>
              <a:t>Arvind Seshan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50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s-ES" dirty="0" err="1"/>
              <a:t>Gai</a:t>
            </a:r>
            <a:r>
              <a:rPr lang="es-ES" dirty="0"/>
              <a:t> </a:t>
            </a:r>
            <a:r>
              <a:rPr lang="es-ES" dirty="0" err="1"/>
              <a:t>hau</a:t>
            </a:r>
            <a:r>
              <a:rPr lang="es-ES" dirty="0"/>
              <a:t> </a:t>
            </a:r>
            <a:r>
              <a:rPr lang="es-ES" dirty="0" err="1"/>
              <a:t>Sanjay</a:t>
            </a:r>
            <a:r>
              <a:rPr lang="es-ES" dirty="0"/>
              <a:t> </a:t>
            </a:r>
            <a:r>
              <a:rPr lang="es-ES" dirty="0" err="1"/>
              <a:t>Seshanek</a:t>
            </a:r>
            <a:r>
              <a:rPr lang="es-ES" dirty="0"/>
              <a:t> eta </a:t>
            </a:r>
            <a:r>
              <a:rPr lang="es-ES" dirty="0" err="1"/>
              <a:t>Arvind</a:t>
            </a:r>
            <a:r>
              <a:rPr lang="es-ES" dirty="0"/>
              <a:t> </a:t>
            </a:r>
            <a:r>
              <a:rPr lang="es-ES" dirty="0" err="1"/>
              <a:t>Seshanek</a:t>
            </a:r>
            <a:r>
              <a:rPr lang="es-ES" dirty="0"/>
              <a:t> </a:t>
            </a:r>
            <a:r>
              <a:rPr lang="es-ES" dirty="0" err="1"/>
              <a:t>egin</a:t>
            </a:r>
            <a:r>
              <a:rPr lang="es-ES" dirty="0"/>
              <a:t> </a:t>
            </a:r>
            <a:r>
              <a:rPr lang="es-ES" dirty="0" err="1"/>
              <a:t>zuten</a:t>
            </a:r>
            <a:r>
              <a:rPr lang="es-ES" dirty="0"/>
              <a:t>.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s-ES" dirty="0" err="1"/>
              <a:t>Itzulpena</a:t>
            </a:r>
            <a:r>
              <a:rPr lang="es-ES" dirty="0"/>
              <a:t> </a:t>
            </a:r>
            <a:r>
              <a:rPr lang="es-ES" dirty="0" err="1"/>
              <a:t>Edurobotic-ek</a:t>
            </a:r>
            <a:r>
              <a:rPr lang="es-ES" dirty="0"/>
              <a:t> </a:t>
            </a:r>
            <a:r>
              <a:rPr lang="es-ES" dirty="0" err="1"/>
              <a:t>egin</a:t>
            </a:r>
            <a:r>
              <a:rPr lang="es-ES" dirty="0"/>
              <a:t> </a:t>
            </a:r>
            <a:r>
              <a:rPr lang="es-ES" dirty="0" err="1"/>
              <a:t>zuen</a:t>
            </a:r>
            <a:r>
              <a:rPr lang="es-ES" dirty="0"/>
              <a:t> </a:t>
            </a:r>
            <a:r>
              <a:rPr lang="es-ES" dirty="0">
                <a:hlinkClick r:id="rId3"/>
              </a:rPr>
              <a:t>www.edurobotic.es</a:t>
            </a:r>
            <a:r>
              <a:rPr lang="es-ES" dirty="0"/>
              <a:t> (</a:t>
            </a:r>
            <a:r>
              <a:rPr lang="es-ES" dirty="0" err="1"/>
              <a:t>Anartz</a:t>
            </a:r>
            <a:r>
              <a:rPr lang="es-ES" dirty="0"/>
              <a:t> San Juan </a:t>
            </a:r>
            <a:r>
              <a:rPr lang="es-ES" dirty="0" err="1"/>
              <a:t>taldekideak</a:t>
            </a:r>
            <a:r>
              <a:rPr lang="es-ES" dirty="0"/>
              <a:t> hain </a:t>
            </a:r>
            <a:r>
              <a:rPr lang="es-ES" dirty="0" err="1"/>
              <a:t>zuzen</a:t>
            </a:r>
            <a:r>
              <a:rPr lang="es-ES" dirty="0"/>
              <a:t>).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s-ES" dirty="0" err="1"/>
              <a:t>Gai</a:t>
            </a:r>
            <a:r>
              <a:rPr lang="es-ES" dirty="0"/>
              <a:t> </a:t>
            </a:r>
            <a:r>
              <a:rPr lang="es-ES" dirty="0" err="1"/>
              <a:t>gehiagotarako</a:t>
            </a:r>
            <a:r>
              <a:rPr lang="es-ES" dirty="0"/>
              <a:t> </a:t>
            </a:r>
            <a:r>
              <a:rPr lang="es-ES" dirty="0" err="1"/>
              <a:t>begira</a:t>
            </a:r>
            <a:r>
              <a:rPr lang="es-ES" dirty="0"/>
              <a:t> </a:t>
            </a:r>
            <a:r>
              <a:rPr lang="es-ES" dirty="0" err="1"/>
              <a:t>ezazu</a:t>
            </a:r>
            <a:r>
              <a:rPr lang="es-ES" dirty="0"/>
              <a:t> </a:t>
            </a:r>
            <a:r>
              <a:rPr lang="es-ES" dirty="0">
                <a:hlinkClick r:id="rId4"/>
              </a:rPr>
              <a:t>www.ev3lessons.com</a:t>
            </a:r>
            <a:r>
              <a:rPr lang="es-ES" dirty="0"/>
              <a:t> </a:t>
            </a:r>
            <a:r>
              <a:rPr lang="es-ES" dirty="0" err="1"/>
              <a:t>webgunea</a:t>
            </a:r>
            <a:r>
              <a:rPr lang="es-E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12/19/2015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95" y="0"/>
            <a:ext cx="9143999" cy="1188720"/>
          </a:xfrm>
          <a:solidFill>
            <a:schemeClr val="bg2">
              <a:lumMod val="25000"/>
            </a:schemeClr>
          </a:solidFill>
        </p:spPr>
        <p:txBody>
          <a:bodyPr/>
          <a:lstStyle/>
          <a:p>
            <a:r>
              <a:rPr lang="es-ES" dirty="0" err="1">
                <a:latin typeface="+mn-lt"/>
              </a:rPr>
              <a:t>Kredituak</a:t>
            </a:r>
            <a:endParaRPr lang="es-ES" dirty="0">
              <a:latin typeface="+mn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s-ES" altLang="en-US" sz="2000" dirty="0" err="1">
                <a:solidFill>
                  <a:srgbClr val="000000"/>
                </a:solidFill>
                <a:latin typeface="Helvetica Neue"/>
              </a:rPr>
              <a:t>Lan</a:t>
            </a:r>
            <a:r>
              <a:rPr lang="es-E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s-ES" altLang="en-US" sz="2000" dirty="0" err="1">
                <a:solidFill>
                  <a:srgbClr val="000000"/>
                </a:solidFill>
                <a:latin typeface="Helvetica Neue"/>
              </a:rPr>
              <a:t>hau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lizentziaren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azpian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dago.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479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b="0" dirty="0" err="1"/>
              <a:t>Kontrol</a:t>
            </a:r>
            <a:r>
              <a:rPr lang="es-ES" b="0" dirty="0"/>
              <a:t> </a:t>
            </a:r>
            <a:r>
              <a:rPr lang="es-ES" b="0" dirty="0" err="1"/>
              <a:t>proportzionala</a:t>
            </a:r>
            <a:r>
              <a:rPr lang="es-ES" b="0" dirty="0"/>
              <a:t> </a:t>
            </a:r>
            <a:r>
              <a:rPr lang="es-ES" b="0" dirty="0" err="1"/>
              <a:t>zer</a:t>
            </a:r>
            <a:r>
              <a:rPr lang="es-ES" b="0" dirty="0"/>
              <a:t> den eta </a:t>
            </a:r>
            <a:r>
              <a:rPr lang="es-ES" b="0" dirty="0" err="1"/>
              <a:t>nola</a:t>
            </a:r>
            <a:r>
              <a:rPr lang="es-ES" b="0" dirty="0"/>
              <a:t> </a:t>
            </a:r>
            <a:r>
              <a:rPr lang="es-ES" b="0" dirty="0" err="1"/>
              <a:t>erabiltzen</a:t>
            </a:r>
            <a:r>
              <a:rPr lang="es-ES" b="0" dirty="0"/>
              <a:t> den </a:t>
            </a:r>
            <a:r>
              <a:rPr lang="es-ES" b="0" dirty="0" err="1"/>
              <a:t>ikastea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s-ES" b="0" dirty="0"/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Kolore</a:t>
            </a:r>
            <a:r>
              <a:rPr lang="es-ES" dirty="0"/>
              <a:t> </a:t>
            </a:r>
            <a:r>
              <a:rPr lang="es-ES" dirty="0" err="1"/>
              <a:t>sentsorera</a:t>
            </a:r>
            <a:r>
              <a:rPr lang="es-ES" dirty="0"/>
              <a:t> eta </a:t>
            </a:r>
            <a:r>
              <a:rPr lang="es-ES" dirty="0" err="1"/>
              <a:t>ultrasoinu</a:t>
            </a:r>
            <a:r>
              <a:rPr lang="es-ES" dirty="0"/>
              <a:t> </a:t>
            </a:r>
            <a:r>
              <a:rPr lang="es-ES" dirty="0" err="1"/>
              <a:t>sentsorera</a:t>
            </a:r>
            <a:r>
              <a:rPr lang="es-ES" dirty="0"/>
              <a:t> </a:t>
            </a:r>
            <a:r>
              <a:rPr lang="es-ES" dirty="0" err="1"/>
              <a:t>aplikatzen</a:t>
            </a:r>
            <a:r>
              <a:rPr lang="es-ES" dirty="0"/>
              <a:t> </a:t>
            </a:r>
            <a:r>
              <a:rPr lang="es-ES" dirty="0" err="1"/>
              <a:t>ikastea</a:t>
            </a:r>
            <a:r>
              <a:rPr lang="es-ES" dirty="0"/>
              <a:t>.</a:t>
            </a:r>
            <a:endParaRPr lang="es-ES" b="0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Aurrebaldintzak</a:t>
            </a:r>
            <a:r>
              <a:rPr lang="es-ES" dirty="0"/>
              <a:t>: </a:t>
            </a:r>
            <a:r>
              <a:rPr lang="es-ES" dirty="0" err="1"/>
              <a:t>Matematika</a:t>
            </a:r>
            <a:r>
              <a:rPr lang="es-ES" dirty="0"/>
              <a:t> </a:t>
            </a:r>
            <a:r>
              <a:rPr lang="es-ES" dirty="0" err="1"/>
              <a:t>blokeak</a:t>
            </a:r>
            <a:r>
              <a:rPr lang="es-ES" dirty="0"/>
              <a:t>, </a:t>
            </a:r>
            <a:r>
              <a:rPr lang="es-ES" dirty="0" err="1"/>
              <a:t>Kolore</a:t>
            </a:r>
            <a:r>
              <a:rPr lang="es-ES" dirty="0"/>
              <a:t> </a:t>
            </a:r>
            <a:r>
              <a:rPr lang="es-ES" dirty="0" err="1"/>
              <a:t>sentsorearen</a:t>
            </a:r>
            <a:r>
              <a:rPr lang="es-ES" dirty="0"/>
              <a:t> </a:t>
            </a:r>
            <a:r>
              <a:rPr lang="es-ES" dirty="0" err="1"/>
              <a:t>kalibratzea</a:t>
            </a:r>
            <a:r>
              <a:rPr lang="es-ES" dirty="0"/>
              <a:t>, </a:t>
            </a:r>
            <a:r>
              <a:rPr lang="es-ES" dirty="0" err="1"/>
              <a:t>Datu</a:t>
            </a:r>
            <a:r>
              <a:rPr lang="es-ES" dirty="0"/>
              <a:t> </a:t>
            </a:r>
            <a:r>
              <a:rPr lang="es-ES" dirty="0" err="1"/>
              <a:t>kableak</a:t>
            </a:r>
            <a:endParaRPr lang="es-ES" b="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2015 EV3Lessons.com, Last edit 12/19/2015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/>
          <a:lstStyle/>
          <a:p>
            <a:r>
              <a:rPr lang="es-ES" dirty="0" err="1"/>
              <a:t>Gaiaren</a:t>
            </a:r>
            <a:r>
              <a:rPr lang="es-ES" dirty="0"/>
              <a:t> </a:t>
            </a:r>
            <a:r>
              <a:rPr lang="es-ES" dirty="0" err="1"/>
              <a:t>helburuak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623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83136"/>
            <a:ext cx="8574088" cy="3232921"/>
          </a:xfrm>
        </p:spPr>
        <p:txBody>
          <a:bodyPr>
            <a:normAutofit fontScale="77500" lnSpcReduction="20000"/>
          </a:bodyPr>
          <a:lstStyle/>
          <a:p>
            <a:r>
              <a:rPr lang="es-ES" dirty="0" err="1"/>
              <a:t>Gure</a:t>
            </a:r>
            <a:r>
              <a:rPr lang="es-ES" dirty="0"/>
              <a:t> </a:t>
            </a:r>
            <a:r>
              <a:rPr lang="es-ES" dirty="0" err="1"/>
              <a:t>taldean</a:t>
            </a:r>
            <a:r>
              <a:rPr lang="es-ES" dirty="0"/>
              <a:t> “</a:t>
            </a:r>
            <a:r>
              <a:rPr lang="es-ES" dirty="0" err="1"/>
              <a:t>proportzionatua</a:t>
            </a:r>
            <a:r>
              <a:rPr lang="es-ES" dirty="0"/>
              <a:t>” </a:t>
            </a:r>
            <a:r>
              <a:rPr lang="es-ES" dirty="0" err="1"/>
              <a:t>joko</a:t>
            </a:r>
            <a:r>
              <a:rPr lang="es-ES" dirty="0"/>
              <a:t> </a:t>
            </a:r>
            <a:r>
              <a:rPr lang="es-ES" dirty="0" err="1"/>
              <a:t>bat</a:t>
            </a:r>
            <a:r>
              <a:rPr lang="es-ES" dirty="0"/>
              <a:t> </a:t>
            </a:r>
            <a:r>
              <a:rPr lang="es-ES" dirty="0" err="1"/>
              <a:t>bezala</a:t>
            </a:r>
            <a:r>
              <a:rPr lang="es-ES" dirty="0"/>
              <a:t> </a:t>
            </a:r>
            <a:r>
              <a:rPr lang="es-ES" dirty="0" err="1"/>
              <a:t>ulertzen</a:t>
            </a:r>
            <a:r>
              <a:rPr lang="es-ES" dirty="0"/>
              <a:t> </a:t>
            </a:r>
            <a:r>
              <a:rPr lang="es-ES" dirty="0" err="1"/>
              <a:t>dugu</a:t>
            </a:r>
            <a:r>
              <a:rPr lang="es-ES" dirty="0"/>
              <a:t>.  </a:t>
            </a:r>
          </a:p>
          <a:p>
            <a:r>
              <a:rPr lang="es-ES" dirty="0" err="1"/>
              <a:t>Ipini</a:t>
            </a:r>
            <a:r>
              <a:rPr lang="es-ES" dirty="0"/>
              <a:t> </a:t>
            </a:r>
            <a:r>
              <a:rPr lang="es-ES" dirty="0" err="1"/>
              <a:t>iezaiozue</a:t>
            </a:r>
            <a:r>
              <a:rPr lang="es-ES" dirty="0"/>
              <a:t> </a:t>
            </a:r>
            <a:r>
              <a:rPr lang="es-ES" dirty="0" err="1"/>
              <a:t>benda</a:t>
            </a:r>
            <a:r>
              <a:rPr lang="es-ES" dirty="0"/>
              <a:t> </a:t>
            </a:r>
            <a:r>
              <a:rPr lang="es-ES" dirty="0" err="1"/>
              <a:t>bat</a:t>
            </a:r>
            <a:r>
              <a:rPr lang="es-ES" dirty="0"/>
              <a:t> </a:t>
            </a:r>
            <a:r>
              <a:rPr lang="es-ES" dirty="0" err="1"/>
              <a:t>begietan</a:t>
            </a:r>
            <a:r>
              <a:rPr lang="es-ES" dirty="0"/>
              <a:t> </a:t>
            </a:r>
            <a:r>
              <a:rPr lang="es-ES" dirty="0" err="1"/>
              <a:t>taldeko</a:t>
            </a:r>
            <a:r>
              <a:rPr lang="es-ES" dirty="0"/>
              <a:t> </a:t>
            </a:r>
            <a:r>
              <a:rPr lang="es-ES" dirty="0" err="1"/>
              <a:t>partaide</a:t>
            </a:r>
            <a:r>
              <a:rPr lang="es-ES" dirty="0"/>
              <a:t> </a:t>
            </a:r>
            <a:r>
              <a:rPr lang="es-ES" dirty="0" err="1"/>
              <a:t>bati</a:t>
            </a:r>
            <a:r>
              <a:rPr lang="es-ES" dirty="0"/>
              <a:t>. Oso </a:t>
            </a:r>
            <a:r>
              <a:rPr lang="es-ES" dirty="0" err="1"/>
              <a:t>azkar</a:t>
            </a:r>
            <a:r>
              <a:rPr lang="es-ES" dirty="0"/>
              <a:t> </a:t>
            </a:r>
            <a:r>
              <a:rPr lang="es-ES" dirty="0" err="1"/>
              <a:t>ibili</a:t>
            </a:r>
            <a:r>
              <a:rPr lang="es-ES" dirty="0"/>
              <a:t> </a:t>
            </a:r>
            <a:r>
              <a:rPr lang="es-ES" dirty="0" err="1"/>
              <a:t>behar</a:t>
            </a:r>
            <a:r>
              <a:rPr lang="es-ES" dirty="0"/>
              <a:t> da </a:t>
            </a:r>
            <a:r>
              <a:rPr lang="es-ES" dirty="0" err="1"/>
              <a:t>gela</a:t>
            </a:r>
            <a:r>
              <a:rPr lang="es-ES" dirty="0"/>
              <a:t> </a:t>
            </a:r>
            <a:r>
              <a:rPr lang="es-ES" dirty="0" err="1"/>
              <a:t>barrutik</a:t>
            </a:r>
            <a:r>
              <a:rPr lang="es-ES" dirty="0"/>
              <a:t> eta </a:t>
            </a:r>
            <a:r>
              <a:rPr lang="es-ES" dirty="0" err="1"/>
              <a:t>lurrean</a:t>
            </a:r>
            <a:r>
              <a:rPr lang="es-ES" dirty="0"/>
              <a:t> </a:t>
            </a:r>
            <a:r>
              <a:rPr lang="es-ES" dirty="0" err="1"/>
              <a:t>dagoen</a:t>
            </a:r>
            <a:r>
              <a:rPr lang="es-ES" dirty="0"/>
              <a:t> </a:t>
            </a:r>
            <a:r>
              <a:rPr lang="es-ES" dirty="0" err="1"/>
              <a:t>lerro</a:t>
            </a:r>
            <a:r>
              <a:rPr lang="es-ES" dirty="0"/>
              <a:t> batera </a:t>
            </a:r>
            <a:r>
              <a:rPr lang="es-ES" dirty="0" err="1"/>
              <a:t>heltzean</a:t>
            </a:r>
            <a:r>
              <a:rPr lang="es-ES" dirty="0"/>
              <a:t> </a:t>
            </a:r>
            <a:r>
              <a:rPr lang="es-ES" dirty="0" err="1"/>
              <a:t>gelditu</a:t>
            </a:r>
            <a:r>
              <a:rPr lang="es-ES" dirty="0"/>
              <a:t> </a:t>
            </a:r>
            <a:r>
              <a:rPr lang="es-ES" dirty="0" err="1"/>
              <a:t>behar</a:t>
            </a:r>
            <a:r>
              <a:rPr lang="es-ES" dirty="0"/>
              <a:t> da (</a:t>
            </a:r>
            <a:r>
              <a:rPr lang="es-ES" dirty="0" err="1"/>
              <a:t>Erabili</a:t>
            </a:r>
            <a:r>
              <a:rPr lang="es-ES" dirty="0"/>
              <a:t> </a:t>
            </a:r>
            <a:r>
              <a:rPr lang="es-ES" dirty="0" err="1"/>
              <a:t>zinta</a:t>
            </a:r>
            <a:r>
              <a:rPr lang="es-ES" dirty="0"/>
              <a:t> </a:t>
            </a:r>
            <a:r>
              <a:rPr lang="es-ES" dirty="0" err="1"/>
              <a:t>itsaskorra</a:t>
            </a:r>
            <a:r>
              <a:rPr lang="es-ES" dirty="0"/>
              <a:t> </a:t>
            </a:r>
            <a:r>
              <a:rPr lang="es-ES" dirty="0" err="1"/>
              <a:t>honetarako</a:t>
            </a:r>
            <a:r>
              <a:rPr lang="es-ES" dirty="0"/>
              <a:t>).</a:t>
            </a:r>
          </a:p>
          <a:p>
            <a:r>
              <a:rPr lang="es-ES" dirty="0" err="1"/>
              <a:t>Taldearen</a:t>
            </a:r>
            <a:r>
              <a:rPr lang="es-ES" dirty="0"/>
              <a:t> </a:t>
            </a:r>
            <a:r>
              <a:rPr lang="es-ES" dirty="0" err="1"/>
              <a:t>beste</a:t>
            </a:r>
            <a:r>
              <a:rPr lang="es-ES" dirty="0"/>
              <a:t> </a:t>
            </a:r>
            <a:r>
              <a:rPr lang="es-ES" dirty="0" err="1"/>
              <a:t>partaideek</a:t>
            </a:r>
            <a:r>
              <a:rPr lang="es-ES" dirty="0"/>
              <a:t> </a:t>
            </a:r>
            <a:r>
              <a:rPr lang="es-ES" dirty="0" err="1"/>
              <a:t>argibideak</a:t>
            </a:r>
            <a:r>
              <a:rPr lang="es-ES" dirty="0"/>
              <a:t> </a:t>
            </a:r>
            <a:r>
              <a:rPr lang="es-ES" dirty="0" err="1"/>
              <a:t>eman</a:t>
            </a:r>
            <a:r>
              <a:rPr lang="es-ES" dirty="0"/>
              <a:t> </a:t>
            </a:r>
            <a:r>
              <a:rPr lang="es-ES" dirty="0" err="1"/>
              <a:t>behar</a:t>
            </a:r>
            <a:r>
              <a:rPr lang="es-ES" dirty="0"/>
              <a:t> </a:t>
            </a:r>
            <a:r>
              <a:rPr lang="es-ES" dirty="0" err="1"/>
              <a:t>dizkiote</a:t>
            </a:r>
            <a:r>
              <a:rPr lang="es-ES" dirty="0"/>
              <a:t> (</a:t>
            </a:r>
            <a:r>
              <a:rPr lang="es-ES" dirty="0" err="1"/>
              <a:t>komandoak</a:t>
            </a:r>
            <a:r>
              <a:rPr lang="es-ES" dirty="0"/>
              <a:t>).</a:t>
            </a:r>
          </a:p>
          <a:p>
            <a:r>
              <a:rPr lang="es-ES" dirty="0" err="1"/>
              <a:t>Zuen</a:t>
            </a:r>
            <a:r>
              <a:rPr lang="es-ES" dirty="0"/>
              <a:t> </a:t>
            </a:r>
            <a:r>
              <a:rPr lang="es-ES" dirty="0" err="1"/>
              <a:t>partaidea</a:t>
            </a:r>
            <a:r>
              <a:rPr lang="es-ES" dirty="0"/>
              <a:t> </a:t>
            </a:r>
            <a:r>
              <a:rPr lang="es-ES" dirty="0" err="1"/>
              <a:t>urrun</a:t>
            </a:r>
            <a:r>
              <a:rPr lang="es-ES" dirty="0"/>
              <a:t> </a:t>
            </a:r>
            <a:r>
              <a:rPr lang="es-ES" dirty="0" err="1"/>
              <a:t>dagoenean</a:t>
            </a:r>
            <a:r>
              <a:rPr lang="es-ES" dirty="0"/>
              <a:t>, </a:t>
            </a:r>
            <a:r>
              <a:rPr lang="es-ES" dirty="0" err="1"/>
              <a:t>azkar</a:t>
            </a:r>
            <a:r>
              <a:rPr lang="es-ES" dirty="0"/>
              <a:t> </a:t>
            </a:r>
            <a:r>
              <a:rPr lang="es-ES" dirty="0" err="1"/>
              <a:t>mugitu</a:t>
            </a:r>
            <a:r>
              <a:rPr lang="es-ES" dirty="0"/>
              <a:t> </a:t>
            </a:r>
            <a:r>
              <a:rPr lang="es-ES" dirty="0" err="1"/>
              <a:t>behar</a:t>
            </a:r>
            <a:r>
              <a:rPr lang="es-ES" dirty="0"/>
              <a:t> da eta </a:t>
            </a:r>
            <a:r>
              <a:rPr lang="es-ES" dirty="0" err="1"/>
              <a:t>pausu</a:t>
            </a:r>
            <a:r>
              <a:rPr lang="es-ES" dirty="0"/>
              <a:t> </a:t>
            </a:r>
            <a:r>
              <a:rPr lang="es-ES" dirty="0" err="1"/>
              <a:t>handiekin</a:t>
            </a:r>
            <a:r>
              <a:rPr lang="es-ES" dirty="0"/>
              <a:t>. </a:t>
            </a:r>
            <a:r>
              <a:rPr lang="es-ES" dirty="0" err="1"/>
              <a:t>Baina</a:t>
            </a:r>
            <a:r>
              <a:rPr lang="es-ES" dirty="0"/>
              <a:t> </a:t>
            </a:r>
            <a:r>
              <a:rPr lang="es-ES" dirty="0" err="1"/>
              <a:t>lerrora</a:t>
            </a:r>
            <a:r>
              <a:rPr lang="es-ES" dirty="0"/>
              <a:t> </a:t>
            </a:r>
            <a:r>
              <a:rPr lang="es-ES" dirty="0" err="1"/>
              <a:t>hurbiltzen</a:t>
            </a:r>
            <a:r>
              <a:rPr lang="es-ES" dirty="0"/>
              <a:t> </a:t>
            </a:r>
            <a:r>
              <a:rPr lang="es-ES" dirty="0" err="1"/>
              <a:t>doanean</a:t>
            </a:r>
            <a:r>
              <a:rPr lang="es-ES" dirty="0"/>
              <a:t> </a:t>
            </a:r>
            <a:r>
              <a:rPr lang="es-ES" dirty="0" err="1"/>
              <a:t>azkar</a:t>
            </a:r>
            <a:r>
              <a:rPr lang="es-ES" dirty="0"/>
              <a:t> </a:t>
            </a:r>
            <a:r>
              <a:rPr lang="es-ES" dirty="0" err="1"/>
              <a:t>jarraitzen</a:t>
            </a:r>
            <a:r>
              <a:rPr lang="es-ES" dirty="0"/>
              <a:t> </a:t>
            </a:r>
            <a:r>
              <a:rPr lang="es-ES" dirty="0" err="1"/>
              <a:t>baldin</a:t>
            </a:r>
            <a:r>
              <a:rPr lang="es-ES" dirty="0"/>
              <a:t> </a:t>
            </a:r>
            <a:r>
              <a:rPr lang="es-ES" dirty="0" err="1"/>
              <a:t>badu</a:t>
            </a:r>
            <a:r>
              <a:rPr lang="es-ES" dirty="0"/>
              <a:t>, </a:t>
            </a:r>
            <a:r>
              <a:rPr lang="es-ES" dirty="0" err="1"/>
              <a:t>pasatu</a:t>
            </a:r>
            <a:r>
              <a:rPr lang="es-ES" dirty="0"/>
              <a:t> </a:t>
            </a:r>
            <a:r>
              <a:rPr lang="es-ES" dirty="0" err="1"/>
              <a:t>egingo</a:t>
            </a:r>
            <a:r>
              <a:rPr lang="es-ES" dirty="0"/>
              <a:t> da. </a:t>
            </a:r>
            <a:r>
              <a:rPr lang="es-ES" dirty="0" err="1"/>
              <a:t>Hori</a:t>
            </a:r>
            <a:r>
              <a:rPr lang="es-ES" dirty="0"/>
              <a:t> </a:t>
            </a:r>
            <a:r>
              <a:rPr lang="es-ES" dirty="0" err="1"/>
              <a:t>ez</a:t>
            </a:r>
            <a:r>
              <a:rPr lang="es-ES" dirty="0"/>
              <a:t> </a:t>
            </a:r>
            <a:r>
              <a:rPr lang="es-ES" dirty="0" err="1"/>
              <a:t>gertatzeko</a:t>
            </a:r>
            <a:r>
              <a:rPr lang="es-ES" dirty="0"/>
              <a:t> </a:t>
            </a:r>
            <a:r>
              <a:rPr lang="eu-ES" dirty="0"/>
              <a:t>partaidea</a:t>
            </a:r>
            <a:r>
              <a:rPr lang="es-ES" dirty="0"/>
              <a:t> </a:t>
            </a:r>
            <a:r>
              <a:rPr lang="es-ES" dirty="0" err="1"/>
              <a:t>gidatu</a:t>
            </a:r>
            <a:r>
              <a:rPr lang="es-ES" dirty="0"/>
              <a:t> </a:t>
            </a:r>
            <a:r>
              <a:rPr lang="es-ES" dirty="0" err="1"/>
              <a:t>motelago</a:t>
            </a:r>
            <a:r>
              <a:rPr lang="es-ES" dirty="0"/>
              <a:t> </a:t>
            </a:r>
            <a:r>
              <a:rPr lang="es-ES" dirty="0" err="1"/>
              <a:t>joateko</a:t>
            </a:r>
            <a:r>
              <a:rPr lang="es-ES" dirty="0"/>
              <a:t>, eta </a:t>
            </a:r>
            <a:r>
              <a:rPr lang="es-ES" dirty="0" err="1"/>
              <a:t>pausu</a:t>
            </a:r>
            <a:r>
              <a:rPr lang="es-ES" dirty="0"/>
              <a:t> </a:t>
            </a:r>
            <a:r>
              <a:rPr lang="es-ES" dirty="0" err="1"/>
              <a:t>txikiagoekin</a:t>
            </a:r>
            <a:r>
              <a:rPr lang="es-ES" dirty="0"/>
              <a:t>.</a:t>
            </a:r>
          </a:p>
          <a:p>
            <a:r>
              <a:rPr lang="es-ES" dirty="0" err="1"/>
              <a:t>Errobota</a:t>
            </a:r>
            <a:r>
              <a:rPr lang="es-ES" dirty="0"/>
              <a:t> </a:t>
            </a:r>
            <a:r>
              <a:rPr lang="es-ES" dirty="0" err="1"/>
              <a:t>programatu</a:t>
            </a:r>
            <a:r>
              <a:rPr lang="es-ES" dirty="0"/>
              <a:t> era </a:t>
            </a:r>
            <a:r>
              <a:rPr lang="es-ES" dirty="0" err="1"/>
              <a:t>berean</a:t>
            </a:r>
            <a:r>
              <a:rPr lang="es-ES" dirty="0"/>
              <a:t>!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12/19/2015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Kontrol</a:t>
            </a:r>
            <a:r>
              <a:rPr lang="en-US" sz="3600" dirty="0"/>
              <a:t> </a:t>
            </a:r>
            <a:r>
              <a:rPr lang="en-US" sz="3600" dirty="0" err="1"/>
              <a:t>Proportzionatuari</a:t>
            </a:r>
            <a:r>
              <a:rPr lang="en-US" sz="3600" dirty="0"/>
              <a:t> </a:t>
            </a:r>
            <a:r>
              <a:rPr lang="en-US" sz="3600" dirty="0" err="1"/>
              <a:t>buruz</a:t>
            </a:r>
            <a:r>
              <a:rPr lang="en-US" sz="3600" dirty="0"/>
              <a:t> </a:t>
            </a:r>
            <a:r>
              <a:rPr lang="en-US" sz="3600" dirty="0" err="1"/>
              <a:t>ikastea</a:t>
            </a:r>
            <a:r>
              <a:rPr lang="en-US" sz="3600" dirty="0"/>
              <a:t> eta </a:t>
            </a:r>
            <a:r>
              <a:rPr lang="en-US" sz="3600" dirty="0" err="1"/>
              <a:t>eztabaidatzea</a:t>
            </a:r>
            <a:endParaRPr lang="es-ES" sz="34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413833" y="5284005"/>
            <a:ext cx="0" cy="1350204"/>
          </a:xfrm>
          <a:prstGeom prst="line">
            <a:avLst/>
          </a:prstGeom>
          <a:ln w="762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nimation-147431_640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9" t="49424"/>
          <a:stretch/>
        </p:blipFill>
        <p:spPr>
          <a:xfrm>
            <a:off x="4309496" y="4999091"/>
            <a:ext cx="4363152" cy="163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7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s-ES" sz="2600" dirty="0"/>
              <a:t>¿</a:t>
            </a:r>
            <a:r>
              <a:rPr lang="en-US" sz="2800" dirty="0" err="1"/>
              <a:t>Kontrol</a:t>
            </a:r>
            <a:r>
              <a:rPr lang="en-US" sz="2800" dirty="0"/>
              <a:t> </a:t>
            </a:r>
            <a:r>
              <a:rPr lang="en-US" sz="2800" dirty="0" err="1"/>
              <a:t>Proportzionatuaren</a:t>
            </a:r>
            <a:r>
              <a:rPr lang="en-US" sz="2800" dirty="0"/>
              <a:t> </a:t>
            </a:r>
            <a:r>
              <a:rPr lang="en-US" sz="2800" dirty="0" err="1"/>
              <a:t>esanahia</a:t>
            </a:r>
            <a:r>
              <a:rPr lang="es-ES" sz="2600" dirty="0"/>
              <a:t>?</a:t>
            </a:r>
          </a:p>
          <a:p>
            <a:pPr marL="803275" lvl="1" indent="-342900">
              <a:buFont typeface="Arial"/>
              <a:buChar char="•"/>
            </a:pPr>
            <a:r>
              <a:rPr lang="es-ES" b="0" dirty="0" err="1"/>
              <a:t>Errobota</a:t>
            </a:r>
            <a:r>
              <a:rPr lang="es-ES" b="0" dirty="0"/>
              <a:t> era </a:t>
            </a:r>
            <a:r>
              <a:rPr lang="es-ES" b="0" dirty="0" err="1"/>
              <a:t>proportzionatuan</a:t>
            </a:r>
            <a:r>
              <a:rPr lang="es-ES" b="0" dirty="0"/>
              <a:t> </a:t>
            </a:r>
            <a:r>
              <a:rPr lang="es-ES" b="0" dirty="0" err="1"/>
              <a:t>mugitzen</a:t>
            </a:r>
            <a:r>
              <a:rPr lang="es-ES" b="0" dirty="0"/>
              <a:t> da – </a:t>
            </a:r>
            <a:r>
              <a:rPr lang="es-ES" b="0" dirty="0" err="1"/>
              <a:t>mugimendu</a:t>
            </a:r>
            <a:r>
              <a:rPr lang="es-ES" b="0" dirty="0"/>
              <a:t> </a:t>
            </a:r>
            <a:r>
              <a:rPr lang="es-ES" b="0" dirty="0" err="1"/>
              <a:t>azkarragoa</a:t>
            </a:r>
            <a:r>
              <a:rPr lang="es-ES" b="0" dirty="0"/>
              <a:t> </a:t>
            </a:r>
            <a:r>
              <a:rPr lang="es-ES" b="0" dirty="0" err="1"/>
              <a:t>edo</a:t>
            </a:r>
            <a:r>
              <a:rPr lang="es-ES" b="0" dirty="0"/>
              <a:t> </a:t>
            </a:r>
            <a:r>
              <a:rPr lang="es-ES" b="0" dirty="0" err="1"/>
              <a:t>motelagoa</a:t>
            </a:r>
            <a:r>
              <a:rPr lang="es-ES" b="0" dirty="0"/>
              <a:t> </a:t>
            </a:r>
            <a:r>
              <a:rPr lang="es-ES" b="0" dirty="0" err="1"/>
              <a:t>lerrora</a:t>
            </a:r>
            <a:r>
              <a:rPr lang="es-ES" b="0" dirty="0"/>
              <a:t> </a:t>
            </a:r>
            <a:r>
              <a:rPr lang="es-ES" b="0" dirty="0" err="1"/>
              <a:t>hurbiltzen</a:t>
            </a:r>
            <a:r>
              <a:rPr lang="es-ES" b="0" dirty="0"/>
              <a:t> </a:t>
            </a:r>
            <a:r>
              <a:rPr lang="es-ES" b="0" dirty="0" err="1"/>
              <a:t>doanean</a:t>
            </a:r>
            <a:r>
              <a:rPr lang="es-ES" dirty="0"/>
              <a:t>.</a:t>
            </a:r>
          </a:p>
          <a:p>
            <a:pPr marL="803275" lvl="1" indent="-342900">
              <a:buFont typeface="Arial"/>
              <a:buChar char="•"/>
            </a:pPr>
            <a:r>
              <a:rPr lang="es-ES" dirty="0" err="1"/>
              <a:t>Lerro</a:t>
            </a:r>
            <a:r>
              <a:rPr lang="es-ES" dirty="0"/>
              <a:t> </a:t>
            </a:r>
            <a:r>
              <a:rPr lang="es-ES" dirty="0" err="1"/>
              <a:t>jarraitzaile</a:t>
            </a:r>
            <a:r>
              <a:rPr lang="es-ES" dirty="0"/>
              <a:t> batean, </a:t>
            </a:r>
            <a:r>
              <a:rPr lang="es-ES" dirty="0" err="1"/>
              <a:t>errobotak</a:t>
            </a:r>
            <a:r>
              <a:rPr lang="es-ES" dirty="0"/>
              <a:t> bira </a:t>
            </a:r>
            <a:r>
              <a:rPr lang="es-ES" dirty="0" err="1"/>
              <a:t>handiago</a:t>
            </a:r>
            <a:r>
              <a:rPr lang="es-ES" dirty="0"/>
              <a:t> </a:t>
            </a:r>
            <a:r>
              <a:rPr lang="es-ES" dirty="0" err="1"/>
              <a:t>bat</a:t>
            </a:r>
            <a:r>
              <a:rPr lang="es-ES" dirty="0"/>
              <a:t> </a:t>
            </a:r>
            <a:r>
              <a:rPr lang="es-ES" dirty="0" err="1"/>
              <a:t>egin</a:t>
            </a:r>
            <a:r>
              <a:rPr lang="es-ES" dirty="0"/>
              <a:t> </a:t>
            </a:r>
            <a:r>
              <a:rPr lang="es-ES" dirty="0" err="1"/>
              <a:t>dezake</a:t>
            </a:r>
            <a:r>
              <a:rPr lang="es-ES" dirty="0"/>
              <a:t> </a:t>
            </a:r>
            <a:r>
              <a:rPr lang="es-ES" dirty="0" err="1"/>
              <a:t>lerrotik</a:t>
            </a:r>
            <a:r>
              <a:rPr lang="es-ES" dirty="0"/>
              <a:t> </a:t>
            </a:r>
            <a:r>
              <a:rPr lang="es-ES" dirty="0" err="1"/>
              <a:t>hurrun</a:t>
            </a:r>
            <a:r>
              <a:rPr lang="es-ES" dirty="0"/>
              <a:t> </a:t>
            </a:r>
            <a:r>
              <a:rPr lang="es-ES" dirty="0" err="1"/>
              <a:t>badago</a:t>
            </a:r>
            <a:r>
              <a:rPr lang="es-ES" dirty="0"/>
              <a:t>.</a:t>
            </a:r>
            <a:endParaRPr lang="es-ES" b="0" dirty="0"/>
          </a:p>
          <a:p>
            <a:pPr marL="342900" indent="-342900">
              <a:buFont typeface="Arial"/>
              <a:buChar char="•"/>
            </a:pP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Proportzionatuak</a:t>
            </a:r>
            <a:r>
              <a:rPr lang="en-US" dirty="0"/>
              <a:t> </a:t>
            </a:r>
            <a:r>
              <a:rPr lang="en-US" dirty="0" err="1"/>
              <a:t>azkartazuna</a:t>
            </a:r>
            <a:r>
              <a:rPr lang="en-US" dirty="0"/>
              <a:t> eta </a:t>
            </a:r>
            <a:r>
              <a:rPr lang="en-US" dirty="0" err="1"/>
              <a:t>zehaztasuna</a:t>
            </a:r>
            <a:r>
              <a:rPr lang="en-US" dirty="0"/>
              <a:t> </a:t>
            </a:r>
            <a:r>
              <a:rPr lang="en-US" dirty="0" err="1"/>
              <a:t>areagotzen</a:t>
            </a:r>
            <a:r>
              <a:rPr lang="en-US" dirty="0"/>
              <a:t> du</a:t>
            </a:r>
            <a:r>
              <a:rPr lang="es-ES" dirty="0"/>
              <a:t>.</a:t>
            </a:r>
            <a:endParaRPr lang="es-ES" b="0" dirty="0"/>
          </a:p>
          <a:p>
            <a:pPr marL="342900" indent="-342900">
              <a:buFont typeface="Arial"/>
              <a:buChar char="•"/>
            </a:pPr>
            <a:r>
              <a:rPr lang="es-ES" dirty="0" err="1">
                <a:solidFill>
                  <a:srgbClr val="FF0000"/>
                </a:solidFill>
              </a:rPr>
              <a:t>Pseudokodeak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bi</a:t>
            </a:r>
            <a:r>
              <a:rPr lang="es-ES" dirty="0">
                <a:solidFill>
                  <a:srgbClr val="FF0000"/>
                </a:solidFill>
              </a:rPr>
              <a:t> etapa </a:t>
            </a:r>
            <a:r>
              <a:rPr lang="es-ES" dirty="0" err="1">
                <a:solidFill>
                  <a:srgbClr val="FF0000"/>
                </a:solidFill>
              </a:rPr>
              <a:t>dauka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kontrol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proportzionatuaren</a:t>
            </a:r>
            <a:r>
              <a:rPr lang="es-ES" dirty="0">
                <a:solidFill>
                  <a:srgbClr val="FF0000"/>
                </a:solidFill>
              </a:rPr>
              <a:t> programa </a:t>
            </a:r>
            <a:r>
              <a:rPr lang="es-ES" dirty="0" err="1">
                <a:solidFill>
                  <a:srgbClr val="FF0000"/>
                </a:solidFill>
              </a:rPr>
              <a:t>bakoitzerako</a:t>
            </a:r>
            <a:r>
              <a:rPr lang="es-ES" b="0" dirty="0">
                <a:solidFill>
                  <a:srgbClr val="FF0000"/>
                </a:solidFill>
              </a:rPr>
              <a:t>:</a:t>
            </a:r>
          </a:p>
          <a:p>
            <a:pPr lvl="1">
              <a:buFont typeface="+mj-lt"/>
              <a:buAutoNum type="arabicPeriod"/>
            </a:pPr>
            <a:r>
              <a:rPr lang="es-ES" b="1" dirty="0" err="1"/>
              <a:t>Akatsa</a:t>
            </a:r>
            <a:r>
              <a:rPr lang="es-ES" b="1" dirty="0"/>
              <a:t> </a:t>
            </a:r>
            <a:r>
              <a:rPr lang="es-ES" b="1" dirty="0" err="1"/>
              <a:t>kalkulatu</a:t>
            </a:r>
            <a:r>
              <a:rPr lang="es-ES" b="1" dirty="0"/>
              <a:t> </a:t>
            </a:r>
            <a:r>
              <a:rPr lang="es-ES" dirty="0">
                <a:sym typeface="Wingdings"/>
              </a:rPr>
              <a:t> </a:t>
            </a:r>
            <a:r>
              <a:rPr lang="es-ES" dirty="0" err="1">
                <a:sym typeface="Wingdings"/>
              </a:rPr>
              <a:t>errobotetik</a:t>
            </a:r>
            <a:r>
              <a:rPr lang="es-ES" dirty="0">
                <a:sym typeface="Wingdings"/>
              </a:rPr>
              <a:t> </a:t>
            </a:r>
            <a:r>
              <a:rPr lang="es-ES" dirty="0" err="1">
                <a:sym typeface="Wingdings"/>
              </a:rPr>
              <a:t>helburura</a:t>
            </a:r>
            <a:r>
              <a:rPr lang="es-ES" dirty="0">
                <a:sym typeface="Wingdings"/>
              </a:rPr>
              <a:t> </a:t>
            </a:r>
            <a:r>
              <a:rPr lang="es-ES" dirty="0" err="1">
                <a:sym typeface="Wingdings"/>
              </a:rPr>
              <a:t>dagoen</a:t>
            </a:r>
            <a:r>
              <a:rPr lang="es-ES" dirty="0">
                <a:sym typeface="Wingdings"/>
              </a:rPr>
              <a:t> </a:t>
            </a:r>
            <a:r>
              <a:rPr lang="es-ES" dirty="0" err="1">
                <a:sym typeface="Wingdings"/>
              </a:rPr>
              <a:t>distantzia</a:t>
            </a:r>
            <a:r>
              <a:rPr lang="es-ES" dirty="0">
                <a:sym typeface="Wingdings"/>
              </a:rPr>
              <a:t> </a:t>
            </a:r>
            <a:r>
              <a:rPr lang="es-ES" dirty="0" err="1">
                <a:sym typeface="Wingdings"/>
              </a:rPr>
              <a:t>kalkulatu</a:t>
            </a:r>
            <a:endParaRPr lang="es-ES" dirty="0">
              <a:sym typeface="Wingdings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b="1" dirty="0" err="1">
                <a:sym typeface="Wingdings"/>
              </a:rPr>
              <a:t>Hobespena</a:t>
            </a:r>
            <a:r>
              <a:rPr lang="es-ES" b="1" dirty="0">
                <a:sym typeface="Wingdings"/>
              </a:rPr>
              <a:t> </a:t>
            </a:r>
            <a:r>
              <a:rPr lang="es-ES" b="1" dirty="0" err="1">
                <a:sym typeface="Wingdings"/>
              </a:rPr>
              <a:t>egin</a:t>
            </a:r>
            <a:r>
              <a:rPr lang="es-ES" b="1" dirty="0">
                <a:sym typeface="Wingdings"/>
              </a:rPr>
              <a:t> </a:t>
            </a:r>
            <a:r>
              <a:rPr lang="es-ES" dirty="0">
                <a:sym typeface="Wingdings"/>
              </a:rPr>
              <a:t> </a:t>
            </a:r>
            <a:r>
              <a:rPr lang="es-ES" dirty="0" err="1">
                <a:sym typeface="Wingdings"/>
              </a:rPr>
              <a:t>errobotak</a:t>
            </a:r>
            <a:r>
              <a:rPr lang="es-ES" dirty="0">
                <a:sym typeface="Wingdings"/>
              </a:rPr>
              <a:t> </a:t>
            </a:r>
            <a:r>
              <a:rPr lang="es-ES" dirty="0" err="1">
                <a:sym typeface="Wingdings"/>
              </a:rPr>
              <a:t>akatsarekiko</a:t>
            </a:r>
            <a:r>
              <a:rPr lang="es-ES" dirty="0">
                <a:sym typeface="Wingdings"/>
              </a:rPr>
              <a:t> </a:t>
            </a:r>
            <a:r>
              <a:rPr lang="es-ES" dirty="0" err="1">
                <a:sym typeface="Wingdings"/>
              </a:rPr>
              <a:t>proportzionatua</a:t>
            </a:r>
            <a:r>
              <a:rPr lang="es-ES" dirty="0">
                <a:sym typeface="Wingdings"/>
              </a:rPr>
              <a:t> den </a:t>
            </a:r>
            <a:r>
              <a:rPr lang="es-ES" dirty="0" err="1">
                <a:sym typeface="Wingdings"/>
              </a:rPr>
              <a:t>hobespena</a:t>
            </a:r>
            <a:r>
              <a:rPr lang="es-ES" dirty="0">
                <a:sym typeface="Wingdings"/>
              </a:rPr>
              <a:t> </a:t>
            </a:r>
            <a:r>
              <a:rPr lang="es-ES" dirty="0" err="1">
                <a:sym typeface="Wingdings"/>
              </a:rPr>
              <a:t>egitea</a:t>
            </a:r>
            <a:r>
              <a:rPr lang="es-ES" dirty="0">
                <a:sym typeface="Wingdings"/>
              </a:rPr>
              <a:t> (</a:t>
            </a:r>
            <a:r>
              <a:rPr lang="es-ES" dirty="0" err="1">
                <a:sym typeface="Wingdings"/>
              </a:rPr>
              <a:t>horregatik</a:t>
            </a:r>
            <a:r>
              <a:rPr lang="es-ES" dirty="0">
                <a:sym typeface="Wingdings"/>
              </a:rPr>
              <a:t> </a:t>
            </a:r>
            <a:r>
              <a:rPr lang="es-ES" dirty="0" err="1">
                <a:sym typeface="Wingdings"/>
              </a:rPr>
              <a:t>deritzo</a:t>
            </a:r>
            <a:r>
              <a:rPr lang="es-ES" dirty="0">
                <a:sym typeface="Wingdings"/>
              </a:rPr>
              <a:t> control </a:t>
            </a:r>
            <a:r>
              <a:rPr lang="es-ES" dirty="0" err="1">
                <a:sym typeface="Wingdings"/>
              </a:rPr>
              <a:t>proportzionatua</a:t>
            </a:r>
            <a:r>
              <a:rPr lang="es-ES" dirty="0">
                <a:sym typeface="Wingdings"/>
              </a:rPr>
              <a:t>). </a:t>
            </a:r>
            <a:r>
              <a:rPr lang="es-ES" dirty="0" err="1">
                <a:sym typeface="Wingdings"/>
              </a:rPr>
              <a:t>Akatsa</a:t>
            </a:r>
            <a:r>
              <a:rPr lang="es-ES" dirty="0">
                <a:sym typeface="Wingdings"/>
              </a:rPr>
              <a:t> </a:t>
            </a:r>
            <a:r>
              <a:rPr lang="es-ES" dirty="0" err="1">
                <a:sym typeface="Wingdings"/>
              </a:rPr>
              <a:t>eskalako</a:t>
            </a:r>
            <a:r>
              <a:rPr lang="es-ES" dirty="0">
                <a:sym typeface="Wingdings"/>
              </a:rPr>
              <a:t> </a:t>
            </a:r>
            <a:r>
              <a:rPr lang="es-ES" dirty="0" err="1">
                <a:sym typeface="Wingdings"/>
              </a:rPr>
              <a:t>faktore</a:t>
            </a:r>
            <a:r>
              <a:rPr lang="es-ES" dirty="0">
                <a:sym typeface="Wingdings"/>
              </a:rPr>
              <a:t> </a:t>
            </a:r>
            <a:r>
              <a:rPr lang="es-ES" dirty="0" err="1">
                <a:sym typeface="Wingdings"/>
              </a:rPr>
              <a:t>batekin</a:t>
            </a:r>
            <a:r>
              <a:rPr lang="es-ES" dirty="0">
                <a:sym typeface="Wingdings"/>
              </a:rPr>
              <a:t> </a:t>
            </a:r>
            <a:r>
              <a:rPr lang="es-ES" dirty="0" err="1">
                <a:sym typeface="Wingdings"/>
              </a:rPr>
              <a:t>biderkatu</a:t>
            </a:r>
            <a:r>
              <a:rPr lang="es-ES" dirty="0">
                <a:sym typeface="Wingdings"/>
              </a:rPr>
              <a:t> </a:t>
            </a:r>
            <a:r>
              <a:rPr lang="es-ES" dirty="0" err="1">
                <a:sym typeface="Wingdings"/>
              </a:rPr>
              <a:t>behar</a:t>
            </a:r>
            <a:r>
              <a:rPr lang="es-ES" dirty="0">
                <a:sym typeface="Wingdings"/>
              </a:rPr>
              <a:t> da.</a:t>
            </a:r>
            <a:endParaRPr lang="es-ES" b="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12/19/2015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/>
          <a:lstStyle/>
          <a:p>
            <a:r>
              <a:rPr lang="es-ES" dirty="0"/>
              <a:t>¿</a:t>
            </a:r>
            <a:r>
              <a:rPr lang="es-ES" dirty="0" err="1"/>
              <a:t>Zergatik</a:t>
            </a:r>
            <a:r>
              <a:rPr lang="es-E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Proportzionatua</a:t>
            </a:r>
            <a:r>
              <a:rPr lang="es-E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05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89051"/>
            <a:ext cx="8475478" cy="3992563"/>
          </a:xfrm>
        </p:spPr>
        <p:txBody>
          <a:bodyPr>
            <a:normAutofit/>
          </a:bodyPr>
          <a:lstStyle/>
          <a:p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proportzionatua</a:t>
            </a:r>
            <a:r>
              <a:rPr lang="en-US" dirty="0"/>
              <a:t> </a:t>
            </a:r>
            <a:r>
              <a:rPr lang="en-US" dirty="0" err="1"/>
              <a:t>erabiltzen</a:t>
            </a:r>
            <a:r>
              <a:rPr lang="en-US" dirty="0"/>
              <a:t> </a:t>
            </a:r>
            <a:r>
              <a:rPr lang="en-US" dirty="0" err="1"/>
              <a:t>ikasteko</a:t>
            </a:r>
            <a:r>
              <a:rPr lang="es-ES" dirty="0"/>
              <a:t>, </a:t>
            </a:r>
            <a:r>
              <a:rPr lang="es-ES" dirty="0" err="1"/>
              <a:t>bi</a:t>
            </a:r>
            <a:r>
              <a:rPr lang="es-ES" dirty="0"/>
              <a:t> </a:t>
            </a:r>
            <a:r>
              <a:rPr lang="es-ES" dirty="0" err="1"/>
              <a:t>erronka</a:t>
            </a:r>
            <a:r>
              <a:rPr lang="es-ES" dirty="0"/>
              <a:t> </a:t>
            </a:r>
            <a:r>
              <a:rPr lang="es-ES" dirty="0" err="1"/>
              <a:t>desberdin</a:t>
            </a:r>
            <a:r>
              <a:rPr lang="es-ES" dirty="0"/>
              <a:t> </a:t>
            </a:r>
            <a:r>
              <a:rPr lang="es-ES" dirty="0" err="1"/>
              <a:t>proposatzen</a:t>
            </a:r>
            <a:r>
              <a:rPr lang="es-ES" dirty="0"/>
              <a:t> </a:t>
            </a:r>
            <a:r>
              <a:rPr lang="es-ES" dirty="0" err="1"/>
              <a:t>ditugu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Txakur</a:t>
            </a:r>
            <a:r>
              <a:rPr lang="es-ES" dirty="0"/>
              <a:t> </a:t>
            </a:r>
            <a:r>
              <a:rPr lang="es-ES" dirty="0" err="1"/>
              <a:t>jarraitzailea</a:t>
            </a:r>
            <a:r>
              <a:rPr lang="es-ES" dirty="0"/>
              <a:t>: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proportzionatua</a:t>
            </a:r>
            <a:r>
              <a:rPr lang="en-US" dirty="0"/>
              <a:t> </a:t>
            </a:r>
            <a:r>
              <a:rPr lang="en-US" dirty="0" err="1"/>
              <a:t>erabiltzea</a:t>
            </a:r>
            <a:r>
              <a:rPr lang="en-US" dirty="0"/>
              <a:t> </a:t>
            </a:r>
            <a:r>
              <a:rPr lang="en-US" dirty="0" err="1"/>
              <a:t>sentsore</a:t>
            </a:r>
            <a:r>
              <a:rPr lang="en-US" dirty="0"/>
              <a:t> </a:t>
            </a:r>
            <a:r>
              <a:rPr lang="en-US" dirty="0" err="1"/>
              <a:t>ultrasonikoarekin</a:t>
            </a:r>
            <a:r>
              <a:rPr lang="es-ES" dirty="0"/>
              <a:t> </a:t>
            </a:r>
            <a:r>
              <a:rPr lang="es-ES" dirty="0" err="1"/>
              <a:t>pertsonarekiko</a:t>
            </a:r>
            <a:r>
              <a:rPr lang="es-ES" dirty="0"/>
              <a:t> 15 cm-</a:t>
            </a:r>
            <a:r>
              <a:rPr lang="es-ES" dirty="0" err="1"/>
              <a:t>ko</a:t>
            </a:r>
            <a:r>
              <a:rPr lang="es-ES" dirty="0"/>
              <a:t> </a:t>
            </a:r>
            <a:r>
              <a:rPr lang="es-ES" dirty="0" err="1"/>
              <a:t>distantziara</a:t>
            </a:r>
            <a:r>
              <a:rPr lang="es-ES" dirty="0"/>
              <a:t> </a:t>
            </a:r>
            <a:r>
              <a:rPr lang="es-ES" dirty="0" err="1"/>
              <a:t>mantentzeko</a:t>
            </a:r>
            <a:r>
              <a:rPr lang="es-ES" dirty="0"/>
              <a:t> (</a:t>
            </a:r>
            <a:r>
              <a:rPr lang="es-ES" dirty="0" err="1"/>
              <a:t>pertsona</a:t>
            </a:r>
            <a:r>
              <a:rPr lang="es-ES" dirty="0"/>
              <a:t> </a:t>
            </a:r>
            <a:r>
              <a:rPr lang="es-ES" dirty="0" err="1"/>
              <a:t>mugitzerakoan</a:t>
            </a:r>
            <a:r>
              <a:rPr lang="es-ES" dirty="0"/>
              <a:t> ere)</a:t>
            </a:r>
          </a:p>
          <a:p>
            <a:pPr lvl="1"/>
            <a:r>
              <a:rPr lang="es-ES" dirty="0" err="1"/>
              <a:t>Lerro</a:t>
            </a:r>
            <a:r>
              <a:rPr lang="es-ES" dirty="0"/>
              <a:t> </a:t>
            </a:r>
            <a:r>
              <a:rPr lang="es-ES" dirty="0" err="1"/>
              <a:t>jarraitzailea</a:t>
            </a:r>
            <a:r>
              <a:rPr lang="es-ES" dirty="0"/>
              <a:t>: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proportzionatua</a:t>
            </a:r>
            <a:r>
              <a:rPr lang="en-US" dirty="0"/>
              <a:t> </a:t>
            </a:r>
            <a:r>
              <a:rPr lang="en-US" dirty="0" err="1"/>
              <a:t>erabiltzea</a:t>
            </a:r>
            <a:r>
              <a:rPr lang="en-US" dirty="0"/>
              <a:t> </a:t>
            </a:r>
            <a:r>
              <a:rPr lang="en-US" dirty="0" err="1"/>
              <a:t>argi</a:t>
            </a:r>
            <a:r>
              <a:rPr lang="en-US" dirty="0"/>
              <a:t> </a:t>
            </a:r>
            <a:r>
              <a:rPr lang="en-US" dirty="0" err="1"/>
              <a:t>sentsorearekin</a:t>
            </a:r>
            <a:r>
              <a:rPr lang="es-ES" dirty="0"/>
              <a:t> </a:t>
            </a:r>
            <a:r>
              <a:rPr lang="es-ES" dirty="0" err="1"/>
              <a:t>lerroa</a:t>
            </a:r>
            <a:r>
              <a:rPr lang="es-ES" dirty="0"/>
              <a:t> era </a:t>
            </a:r>
            <a:r>
              <a:rPr lang="es-ES" dirty="0" err="1"/>
              <a:t>leunean</a:t>
            </a:r>
            <a:r>
              <a:rPr lang="es-ES" dirty="0"/>
              <a:t> </a:t>
            </a:r>
            <a:r>
              <a:rPr lang="es-ES" dirty="0" err="1"/>
              <a:t>jarraitzeko</a:t>
            </a:r>
            <a:r>
              <a:rPr lang="es-ES" dirty="0"/>
              <a:t>. (</a:t>
            </a:r>
            <a:r>
              <a:rPr lang="es-ES" dirty="0" err="1"/>
              <a:t>Argibide</a:t>
            </a:r>
            <a:r>
              <a:rPr lang="es-ES" dirty="0"/>
              <a:t> </a:t>
            </a:r>
            <a:r>
              <a:rPr lang="es-ES" dirty="0" err="1"/>
              <a:t>gehiago</a:t>
            </a:r>
            <a:r>
              <a:rPr lang="es-ES" dirty="0"/>
              <a:t> </a:t>
            </a:r>
            <a:r>
              <a:rPr lang="es-ES" dirty="0" err="1"/>
              <a:t>lerro</a:t>
            </a:r>
            <a:r>
              <a:rPr lang="es-ES" dirty="0"/>
              <a:t> </a:t>
            </a:r>
            <a:r>
              <a:rPr lang="es-ES" dirty="0" err="1"/>
              <a:t>jarraitzaile</a:t>
            </a:r>
            <a:r>
              <a:rPr lang="es-ES" dirty="0"/>
              <a:t> </a:t>
            </a:r>
            <a:r>
              <a:rPr lang="es-ES" dirty="0" err="1"/>
              <a:t>proportzionatua</a:t>
            </a:r>
            <a:r>
              <a:rPr lang="es-ES" dirty="0"/>
              <a:t> </a:t>
            </a:r>
            <a:r>
              <a:rPr lang="es-ES" dirty="0" err="1"/>
              <a:t>gunean</a:t>
            </a:r>
            <a:r>
              <a:rPr lang="es-ES" dirty="0"/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12/19/2015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s-ES" dirty="0" err="1"/>
              <a:t>Erronkak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322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12/19/2015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n-US" dirty="0" err="1"/>
              <a:t>Pseudokodea</a:t>
            </a:r>
            <a:r>
              <a:rPr lang="en-US" dirty="0"/>
              <a:t>/</a:t>
            </a:r>
            <a:r>
              <a:rPr lang="en-US" dirty="0" err="1"/>
              <a:t>Erronkak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83625"/>
              </p:ext>
            </p:extLst>
          </p:nvPr>
        </p:nvGraphicFramePr>
        <p:xfrm>
          <a:off x="602341" y="2087843"/>
          <a:ext cx="7870372" cy="274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2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noProof="0" dirty="0" err="1"/>
                        <a:t>Erronka</a:t>
                      </a:r>
                      <a:endParaRPr lang="es-ES" b="1" noProof="0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noProof="0" dirty="0" err="1"/>
                        <a:t>Helmuga</a:t>
                      </a:r>
                      <a:endParaRPr lang="es-ES" b="1" noProof="0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noProof="0" dirty="0" err="1"/>
                        <a:t>Akatsa</a:t>
                      </a:r>
                      <a:endParaRPr lang="es-ES" b="1" noProof="0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noProof="0" dirty="0" err="1"/>
                        <a:t>Hobespena</a:t>
                      </a:r>
                      <a:endParaRPr lang="es-ES" b="1" noProof="0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dirty="0" err="1"/>
                        <a:t>Txakur</a:t>
                      </a:r>
                      <a:r>
                        <a:rPr lang="es-ES" sz="1800" b="1" dirty="0"/>
                        <a:t> </a:t>
                      </a:r>
                      <a:r>
                        <a:rPr lang="es-ES" sz="1800" b="1" dirty="0" err="1"/>
                        <a:t>jarraitzailea</a:t>
                      </a:r>
                      <a:r>
                        <a:rPr lang="es-ES" sz="1800" b="1" dirty="0"/>
                        <a:t> </a:t>
                      </a:r>
                      <a:endParaRPr lang="es-ES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err="1"/>
                        <a:t>Helmuga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lekura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heltzea</a:t>
                      </a:r>
                      <a:r>
                        <a:rPr lang="es-ES" noProof="0" dirty="0"/>
                        <a:t> horma </a:t>
                      </a:r>
                      <a:r>
                        <a:rPr lang="es-ES" noProof="0" dirty="0" err="1"/>
                        <a:t>batetik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/>
                        <a:t>Cm-</a:t>
                      </a:r>
                      <a:r>
                        <a:rPr lang="es-ES" noProof="0" dirty="0" err="1"/>
                        <a:t>ak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edo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hazbeteak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helburuarekiko</a:t>
                      </a:r>
                      <a:r>
                        <a:rPr lang="es-ES" noProof="0" dirty="0"/>
                        <a:t> (</a:t>
                      </a:r>
                      <a:r>
                        <a:rPr lang="es-ES" noProof="0" dirty="0" err="1"/>
                        <a:t>oraingo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posizioa</a:t>
                      </a:r>
                      <a:r>
                        <a:rPr lang="es-ES" noProof="0" dirty="0"/>
                        <a:t> </a:t>
                      </a:r>
                      <a:r>
                        <a:rPr lang="es-ES" baseline="0" noProof="0" dirty="0"/>
                        <a:t>– </a:t>
                      </a:r>
                      <a:r>
                        <a:rPr lang="es-ES" baseline="0" noProof="0" dirty="0" err="1"/>
                        <a:t>helmuga</a:t>
                      </a:r>
                      <a:r>
                        <a:rPr lang="es-ES" baseline="0" noProof="0" dirty="0"/>
                        <a:t> </a:t>
                      </a:r>
                      <a:r>
                        <a:rPr lang="es-ES" baseline="0" noProof="0" dirty="0" err="1"/>
                        <a:t>posizioa</a:t>
                      </a:r>
                      <a:r>
                        <a:rPr lang="es-ES" baseline="0" noProof="0" dirty="0"/>
                        <a:t>)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err="1"/>
                        <a:t>Helmugaren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distantziarekiko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proportzionatutako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abiadura</a:t>
                      </a:r>
                      <a:endParaRPr lang="es-E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noProof="0" dirty="0" err="1"/>
                        <a:t>Lerro</a:t>
                      </a:r>
                      <a:r>
                        <a:rPr lang="es-ES" b="1" noProof="0" dirty="0"/>
                        <a:t> </a:t>
                      </a:r>
                      <a:r>
                        <a:rPr lang="es-ES" b="1" noProof="0" dirty="0" err="1"/>
                        <a:t>jarraitzailea</a:t>
                      </a:r>
                      <a:endParaRPr lang="es-ES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err="1"/>
                        <a:t>Lerroaren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ertzean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mantentzea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noProof="0" dirty="0" err="1"/>
                        <a:t>Gure</a:t>
                      </a:r>
                      <a:r>
                        <a:rPr lang="es-ES" b="0" noProof="0" dirty="0"/>
                        <a:t> </a:t>
                      </a:r>
                      <a:r>
                        <a:rPr lang="es-ES" b="0" noProof="0" dirty="0" err="1"/>
                        <a:t>irakurtze</a:t>
                      </a:r>
                      <a:r>
                        <a:rPr lang="es-ES" b="0" noProof="0" dirty="0"/>
                        <a:t> </a:t>
                      </a:r>
                      <a:r>
                        <a:rPr lang="es-ES" b="0" noProof="0" dirty="0" err="1"/>
                        <a:t>distantzia</a:t>
                      </a:r>
                      <a:r>
                        <a:rPr lang="es-ES" b="0" noProof="0" dirty="0"/>
                        <a:t> </a:t>
                      </a:r>
                      <a:r>
                        <a:rPr lang="es-ES" b="0" noProof="0" dirty="0" err="1"/>
                        <a:t>lerroaren</a:t>
                      </a:r>
                      <a:r>
                        <a:rPr lang="es-ES" b="0" noProof="0" dirty="0"/>
                        <a:t> </a:t>
                      </a:r>
                      <a:r>
                        <a:rPr lang="es-ES" b="0" noProof="0" dirty="0" err="1"/>
                        <a:t>ertzean</a:t>
                      </a:r>
                      <a:br>
                        <a:rPr lang="es-ES" b="0" baseline="0" noProof="0" dirty="0"/>
                      </a:br>
                      <a:r>
                        <a:rPr lang="es-ES" b="0" baseline="0" noProof="0" dirty="0"/>
                        <a:t>(</a:t>
                      </a:r>
                      <a:r>
                        <a:rPr lang="es-ES" b="0" baseline="0" noProof="0" dirty="0" err="1"/>
                        <a:t>oraingo_argia</a:t>
                      </a:r>
                      <a:r>
                        <a:rPr lang="es-ES" b="0" baseline="0" noProof="0" dirty="0"/>
                        <a:t>– </a:t>
                      </a:r>
                      <a:r>
                        <a:rPr lang="es-ES" b="0" baseline="0" noProof="0" dirty="0" err="1"/>
                        <a:t>helmuga_argia</a:t>
                      </a:r>
                      <a:r>
                        <a:rPr lang="es-ES" b="0" baseline="0" noProof="0" dirty="0"/>
                        <a:t>)</a:t>
                      </a:r>
                      <a:endParaRPr lang="es-E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err="1"/>
                        <a:t>Helmugaren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distantziarekiko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proportzionatutako</a:t>
                      </a:r>
                      <a:r>
                        <a:rPr lang="es-ES" noProof="0" dirty="0"/>
                        <a:t> bira </a:t>
                      </a:r>
                      <a:r>
                        <a:rPr lang="es-ES" noProof="0" dirty="0" err="1"/>
                        <a:t>zorrotzagoa</a:t>
                      </a:r>
                      <a:endParaRPr lang="es-E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39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12/19/2015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s-ES" sz="3600" dirty="0" err="1"/>
              <a:t>Emaitza</a:t>
            </a:r>
            <a:r>
              <a:rPr lang="es-ES" sz="3600" dirty="0"/>
              <a:t>: </a:t>
            </a:r>
            <a:r>
              <a:rPr lang="es-ES" sz="3600" dirty="0" err="1"/>
              <a:t>Txakur</a:t>
            </a:r>
            <a:r>
              <a:rPr lang="es-ES" sz="3600" dirty="0"/>
              <a:t> </a:t>
            </a:r>
            <a:r>
              <a:rPr lang="es-ES" sz="3600" dirty="0" err="1"/>
              <a:t>jarraitzailea</a:t>
            </a:r>
            <a:r>
              <a:rPr lang="es-ES" sz="3600" dirty="0"/>
              <a:t> (</a:t>
            </a:r>
            <a:r>
              <a:rPr lang="es-ES" sz="3600" dirty="0" err="1"/>
              <a:t>Ultrasoinu</a:t>
            </a:r>
            <a:r>
              <a:rPr lang="es-ES" sz="3600" dirty="0"/>
              <a:t> </a:t>
            </a:r>
            <a:r>
              <a:rPr lang="es-ES" sz="3600" dirty="0" err="1"/>
              <a:t>sentsotea</a:t>
            </a:r>
            <a:r>
              <a:rPr lang="es-ES" sz="3600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425" y="1826822"/>
            <a:ext cx="79057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2377D9F4-4127-499F-A534-DE64F12F9DF8}"/>
              </a:ext>
            </a:extLst>
          </p:cNvPr>
          <p:cNvSpPr/>
          <p:nvPr/>
        </p:nvSpPr>
        <p:spPr>
          <a:xfrm>
            <a:off x="1816100" y="4114800"/>
            <a:ext cx="2508250" cy="1073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0E9551B-FD47-4932-8543-2D918BC3DF7E}"/>
              </a:ext>
            </a:extLst>
          </p:cNvPr>
          <p:cNvSpPr txBox="1"/>
          <p:nvPr/>
        </p:nvSpPr>
        <p:spPr>
          <a:xfrm>
            <a:off x="2514600" y="4567882"/>
            <a:ext cx="264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1200" dirty="0"/>
              <a:t>Lehenengo zatia:</a:t>
            </a:r>
          </a:p>
          <a:p>
            <a:r>
              <a:rPr lang="eu-ES" sz="1200" dirty="0"/>
              <a:t>Akatsa kalkulatu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B524A7E-39E8-4470-B99F-49ECEB6C760B}"/>
              </a:ext>
            </a:extLst>
          </p:cNvPr>
          <p:cNvSpPr/>
          <p:nvPr/>
        </p:nvSpPr>
        <p:spPr>
          <a:xfrm>
            <a:off x="4140200" y="4203700"/>
            <a:ext cx="3206750" cy="1885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/>
              <a:t>B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B39B682-4DF6-4466-AC6D-979D3A9C5D89}"/>
              </a:ext>
            </a:extLst>
          </p:cNvPr>
          <p:cNvSpPr txBox="1"/>
          <p:nvPr/>
        </p:nvSpPr>
        <p:spPr>
          <a:xfrm>
            <a:off x="4641850" y="4548832"/>
            <a:ext cx="336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1200" dirty="0"/>
              <a:t>Bigarren zatia:</a:t>
            </a:r>
          </a:p>
          <a:p>
            <a:r>
              <a:rPr lang="eu-ES" sz="1200" dirty="0"/>
              <a:t>Hobespenaren </a:t>
            </a:r>
            <a:r>
              <a:rPr lang="eu-ES" sz="1200" dirty="0" err="1"/>
              <a:t>kalkuloa</a:t>
            </a:r>
            <a:r>
              <a:rPr lang="eu-ES" sz="1200" dirty="0"/>
              <a:t> eta aplikazioa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5F55CC4-2DA1-4B2F-9E37-DD2EA76DF736}"/>
              </a:ext>
            </a:extLst>
          </p:cNvPr>
          <p:cNvSpPr/>
          <p:nvPr/>
        </p:nvSpPr>
        <p:spPr>
          <a:xfrm>
            <a:off x="1771650" y="2256901"/>
            <a:ext cx="1136650" cy="80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>
                <a:solidFill>
                  <a:schemeClr val="tx1"/>
                </a:solidFill>
              </a:rPr>
              <a:t>Ultrasoinu sentsorearen irakurketa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5E5D3DE-1DF0-4BFA-9669-68D672362BFB}"/>
              </a:ext>
            </a:extLst>
          </p:cNvPr>
          <p:cNvSpPr/>
          <p:nvPr/>
        </p:nvSpPr>
        <p:spPr>
          <a:xfrm>
            <a:off x="2806700" y="2289338"/>
            <a:ext cx="1517650" cy="757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>
                <a:solidFill>
                  <a:schemeClr val="tx1"/>
                </a:solidFill>
              </a:rPr>
              <a:t>15 kendu sentsorearen irakurketari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1C6745D-E455-4180-A563-B0316B5F4A99}"/>
              </a:ext>
            </a:extLst>
          </p:cNvPr>
          <p:cNvSpPr/>
          <p:nvPr/>
        </p:nvSpPr>
        <p:spPr>
          <a:xfrm>
            <a:off x="4400550" y="2289337"/>
            <a:ext cx="1711325" cy="757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>
                <a:solidFill>
                  <a:schemeClr val="tx1"/>
                </a:solidFill>
              </a:rPr>
              <a:t>Akatsa 5 gatik biderkatu motorearen potentzia kalkulatzeko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AA5F6D8-AE1C-4E00-9568-EE76634A2EF7}"/>
              </a:ext>
            </a:extLst>
          </p:cNvPr>
          <p:cNvSpPr/>
          <p:nvPr/>
        </p:nvSpPr>
        <p:spPr>
          <a:xfrm>
            <a:off x="6016625" y="2309179"/>
            <a:ext cx="1165225" cy="695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>
                <a:solidFill>
                  <a:schemeClr val="tx1"/>
                </a:solidFill>
              </a:rPr>
              <a:t>Kalkulatutako potentzia aplikatu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0220AED-AE47-410D-89A8-DF1BE2B2F4A1}"/>
              </a:ext>
            </a:extLst>
          </p:cNvPr>
          <p:cNvSpPr/>
          <p:nvPr/>
        </p:nvSpPr>
        <p:spPr>
          <a:xfrm>
            <a:off x="7029450" y="2179948"/>
            <a:ext cx="1127125" cy="918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>
                <a:solidFill>
                  <a:schemeClr val="tx1"/>
                </a:solidFill>
              </a:rPr>
              <a:t>Minutu batean helmugara heltzen saiatzea</a:t>
            </a:r>
          </a:p>
        </p:txBody>
      </p:sp>
    </p:spTree>
    <p:extLst>
      <p:ext uri="{BB962C8B-B14F-4D97-AF65-F5344CB8AC3E}">
        <p14:creationId xmlns:p14="http://schemas.microsoft.com/office/powerpoint/2010/main" val="40797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2015 EV3Lessons.com, Last edit 12/19/2015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 err="1"/>
              <a:t>Emaitza</a:t>
            </a:r>
            <a:r>
              <a:rPr lang="es-ES" dirty="0"/>
              <a:t>: </a:t>
            </a:r>
            <a:r>
              <a:rPr lang="es-ES" dirty="0" err="1"/>
              <a:t>Lerro</a:t>
            </a:r>
            <a:r>
              <a:rPr lang="es-ES" dirty="0"/>
              <a:t> </a:t>
            </a:r>
            <a:r>
              <a:rPr lang="es-ES" dirty="0" err="1"/>
              <a:t>jarraitzaile</a:t>
            </a:r>
            <a:r>
              <a:rPr lang="es-ES" dirty="0"/>
              <a:t> </a:t>
            </a:r>
            <a:r>
              <a:rPr lang="es-ES" dirty="0" err="1"/>
              <a:t>proportzionatua</a:t>
            </a:r>
            <a:r>
              <a:rPr lang="es-ES" dirty="0"/>
              <a:t>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823" y="1740722"/>
            <a:ext cx="88106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549578E-C55F-4751-8247-6F388005C16E}"/>
              </a:ext>
            </a:extLst>
          </p:cNvPr>
          <p:cNvSpPr/>
          <p:nvPr/>
        </p:nvSpPr>
        <p:spPr>
          <a:xfrm>
            <a:off x="7556936" y="4613438"/>
            <a:ext cx="1218764" cy="1393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>
                <a:solidFill>
                  <a:schemeClr val="tx1"/>
                </a:solidFill>
              </a:rPr>
              <a:t>1000 gradutako bira bat eta gero gelditzen da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9BFF317-F0EC-49A5-B1A1-C97F282F2CC7}"/>
              </a:ext>
            </a:extLst>
          </p:cNvPr>
          <p:cNvSpPr/>
          <p:nvPr/>
        </p:nvSpPr>
        <p:spPr>
          <a:xfrm>
            <a:off x="4610536" y="4759488"/>
            <a:ext cx="2946400" cy="127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>
                <a:solidFill>
                  <a:schemeClr val="tx1"/>
                </a:solidFill>
              </a:rPr>
              <a:t>2. Zatia: Kalkulatu eta aplikatu hobespenena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9085645-1BB9-43F8-A45F-267AC8EDD933}"/>
              </a:ext>
            </a:extLst>
          </p:cNvPr>
          <p:cNvSpPr/>
          <p:nvPr/>
        </p:nvSpPr>
        <p:spPr>
          <a:xfrm>
            <a:off x="1530350" y="4802557"/>
            <a:ext cx="2997200" cy="1337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>
                <a:solidFill>
                  <a:schemeClr val="tx1"/>
                </a:solidFill>
              </a:rPr>
              <a:t>1. Zatia: Kalkulatu akatsa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C28B38B-238C-4E53-9055-413CD7EF8906}"/>
              </a:ext>
            </a:extLst>
          </p:cNvPr>
          <p:cNvSpPr/>
          <p:nvPr/>
        </p:nvSpPr>
        <p:spPr>
          <a:xfrm>
            <a:off x="0" y="4498248"/>
            <a:ext cx="1365250" cy="1938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200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221BD06-AFB9-4CF0-A7E8-7156FFEC927A}"/>
              </a:ext>
            </a:extLst>
          </p:cNvPr>
          <p:cNvSpPr/>
          <p:nvPr/>
        </p:nvSpPr>
        <p:spPr>
          <a:xfrm>
            <a:off x="0" y="1575542"/>
            <a:ext cx="1281186" cy="1938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200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3D58478-5572-4651-B3F6-1A324723919C}"/>
              </a:ext>
            </a:extLst>
          </p:cNvPr>
          <p:cNvSpPr/>
          <p:nvPr/>
        </p:nvSpPr>
        <p:spPr>
          <a:xfrm>
            <a:off x="674909" y="1454055"/>
            <a:ext cx="8182764" cy="1169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200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A7387A9-2CA4-40AB-8131-64B096EB28D2}"/>
              </a:ext>
            </a:extLst>
          </p:cNvPr>
          <p:cNvSpPr/>
          <p:nvPr/>
        </p:nvSpPr>
        <p:spPr>
          <a:xfrm>
            <a:off x="5600888" y="2061433"/>
            <a:ext cx="3467947" cy="5080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>
                <a:solidFill>
                  <a:schemeClr val="tx1"/>
                </a:solidFill>
              </a:rPr>
              <a:t>Kodea </a:t>
            </a:r>
            <a:r>
              <a:rPr lang="eu-ES" sz="1200" dirty="0" err="1">
                <a:solidFill>
                  <a:schemeClr val="tx1"/>
                </a:solidFill>
              </a:rPr>
              <a:t>Droids</a:t>
            </a:r>
            <a:r>
              <a:rPr lang="eu-ES" sz="1200" dirty="0">
                <a:solidFill>
                  <a:schemeClr val="tx1"/>
                </a:solidFill>
              </a:rPr>
              <a:t> </a:t>
            </a:r>
            <a:r>
              <a:rPr lang="eu-ES" sz="1200" dirty="0" err="1">
                <a:solidFill>
                  <a:schemeClr val="tx1"/>
                </a:solidFill>
              </a:rPr>
              <a:t>Robotics-engatik</a:t>
            </a:r>
            <a:r>
              <a:rPr lang="eu-ES" sz="1200" dirty="0">
                <a:solidFill>
                  <a:schemeClr val="tx1"/>
                </a:solidFill>
              </a:rPr>
              <a:t> idatzita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E2747E9-2CF0-441D-A9FA-74857E1DC48A}"/>
              </a:ext>
            </a:extLst>
          </p:cNvPr>
          <p:cNvSpPr/>
          <p:nvPr/>
        </p:nvSpPr>
        <p:spPr>
          <a:xfrm>
            <a:off x="1530350" y="2761729"/>
            <a:ext cx="7004050" cy="798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48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33600"/>
            <a:ext cx="8350250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rgbClr val="FF0000"/>
                </a:solidFill>
              </a:rPr>
              <a:t>¿</a:t>
            </a:r>
            <a:r>
              <a:rPr lang="es-ES" dirty="0" err="1">
                <a:solidFill>
                  <a:srgbClr val="FF0000"/>
                </a:solidFill>
              </a:rPr>
              <a:t>Kontrol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proportzionatuaren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esannahia</a:t>
            </a:r>
            <a:r>
              <a:rPr lang="es-ES" dirty="0">
                <a:solidFill>
                  <a:srgbClr val="FF0000"/>
                </a:solidFill>
              </a:rPr>
              <a:t>?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 err="1"/>
              <a:t>Erantzuna</a:t>
            </a:r>
            <a:r>
              <a:rPr lang="es-ES" dirty="0"/>
              <a:t>. </a:t>
            </a:r>
            <a:r>
              <a:rPr lang="es-ES" dirty="0" err="1"/>
              <a:t>Helmugaren</a:t>
            </a:r>
            <a:r>
              <a:rPr lang="es-ES" dirty="0"/>
              <a:t> </a:t>
            </a:r>
            <a:r>
              <a:rPr lang="es-ES" dirty="0" err="1"/>
              <a:t>distantziarekiko</a:t>
            </a:r>
            <a:r>
              <a:rPr lang="es-ES" dirty="0"/>
              <a:t> </a:t>
            </a:r>
            <a:r>
              <a:rPr lang="es-ES" dirty="0" err="1"/>
              <a:t>proportzionatutako</a:t>
            </a:r>
            <a:r>
              <a:rPr lang="es-ES" dirty="0"/>
              <a:t> </a:t>
            </a:r>
            <a:r>
              <a:rPr lang="es-ES" dirty="0" err="1"/>
              <a:t>abiadura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rgbClr val="FF0000"/>
                </a:solidFill>
              </a:rPr>
              <a:t>¿</a:t>
            </a:r>
            <a:r>
              <a:rPr lang="es-ES" dirty="0" err="1">
                <a:solidFill>
                  <a:srgbClr val="FF0000"/>
                </a:solidFill>
              </a:rPr>
              <a:t>Zer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alde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berdin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dute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kontrol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proportzionatuaren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kode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guztiek</a:t>
            </a:r>
            <a:r>
              <a:rPr lang="es-ES" dirty="0">
                <a:solidFill>
                  <a:srgbClr val="FF0000"/>
                </a:solidFill>
              </a:rPr>
              <a:t>?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 err="1"/>
              <a:t>Erantzuna</a:t>
            </a:r>
            <a:r>
              <a:rPr lang="es-ES" dirty="0"/>
              <a:t>. </a:t>
            </a:r>
            <a:r>
              <a:rPr lang="es-ES" dirty="0" err="1"/>
              <a:t>Denek</a:t>
            </a:r>
            <a:r>
              <a:rPr lang="es-ES" dirty="0"/>
              <a:t> </a:t>
            </a:r>
            <a:r>
              <a:rPr lang="es-ES" dirty="0" err="1"/>
              <a:t>akatsa</a:t>
            </a:r>
            <a:r>
              <a:rPr lang="es-ES" dirty="0"/>
              <a:t> </a:t>
            </a:r>
            <a:r>
              <a:rPr lang="es-ES" dirty="0" err="1"/>
              <a:t>kalkulatu</a:t>
            </a:r>
            <a:r>
              <a:rPr lang="es-ES" dirty="0"/>
              <a:t> </a:t>
            </a:r>
            <a:r>
              <a:rPr lang="es-ES" dirty="0" err="1"/>
              <a:t>egiten</a:t>
            </a:r>
            <a:r>
              <a:rPr lang="es-ES" dirty="0"/>
              <a:t> </a:t>
            </a:r>
            <a:r>
              <a:rPr lang="es-ES" dirty="0" err="1"/>
              <a:t>dute</a:t>
            </a:r>
            <a:r>
              <a:rPr lang="es-ES" dirty="0"/>
              <a:t> eta </a:t>
            </a:r>
            <a:r>
              <a:rPr lang="es-ES" dirty="0" err="1"/>
              <a:t>hobespena</a:t>
            </a:r>
            <a:r>
              <a:rPr lang="es-ES" dirty="0"/>
              <a:t> </a:t>
            </a:r>
            <a:r>
              <a:rPr lang="es-ES" dirty="0" err="1"/>
              <a:t>sortzen</a:t>
            </a:r>
            <a:r>
              <a:rPr lang="es-ES" dirty="0"/>
              <a:t> </a:t>
            </a:r>
            <a:r>
              <a:rPr lang="es-ES" dirty="0" err="1"/>
              <a:t>dute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endParaRPr lang="es-E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12/19/2015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Eztabaida</a:t>
            </a:r>
            <a:r>
              <a:rPr lang="es-ES" dirty="0"/>
              <a:t> </a:t>
            </a:r>
            <a:r>
              <a:rPr lang="es-ES" dirty="0" err="1"/>
              <a:t>gida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794428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3811</TotalTime>
  <Words>534</Words>
  <Application>Microsoft Office PowerPoint</Application>
  <PresentationFormat>Presentación en pantalla (4:3)</PresentationFormat>
  <Paragraphs>85</Paragraphs>
  <Slides>10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 Neue</vt:lpstr>
      <vt:lpstr>Wingdings</vt:lpstr>
      <vt:lpstr>advanced</vt:lpstr>
      <vt:lpstr>Kontrol Proportzionatua</vt:lpstr>
      <vt:lpstr>Gaiaren helburuak</vt:lpstr>
      <vt:lpstr>Kontrol Proportzionatuari buruz ikastea eta eztabaidatzea</vt:lpstr>
      <vt:lpstr>¿Zergatik Kontrol Proportzionatua?</vt:lpstr>
      <vt:lpstr>Erronkak</vt:lpstr>
      <vt:lpstr>Pseudokodea/Erronkak</vt:lpstr>
      <vt:lpstr>Emaitza: Txakur jarraitzailea (Ultrasoinu sentsotea)</vt:lpstr>
      <vt:lpstr>Emaitza: Lerro jarraitzaile proportzionatua </vt:lpstr>
      <vt:lpstr>Eztabaida gida</vt:lpstr>
      <vt:lpstr>Kredituak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Proportional Control</dc:title>
  <dc:creator>Sanjay Seshan</dc:creator>
  <cp:lastModifiedBy>anartz22@outlook.es</cp:lastModifiedBy>
  <cp:revision>53</cp:revision>
  <cp:lastPrinted>2015-12-20T02:42:34Z</cp:lastPrinted>
  <dcterms:created xsi:type="dcterms:W3CDTF">2014-10-28T21:59:38Z</dcterms:created>
  <dcterms:modified xsi:type="dcterms:W3CDTF">2019-01-12T17:10:37Z</dcterms:modified>
</cp:coreProperties>
</file>