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3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1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5680" autoAdjust="0"/>
  </p:normalViewPr>
  <p:slideViewPr>
    <p:cSldViewPr snapToGrid="0" snapToObjects="1">
      <p:cViewPr varScale="1">
        <p:scale>
          <a:sx n="109" d="100"/>
          <a:sy n="109" d="100"/>
        </p:scale>
        <p:origin x="16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5C8E-A416-2343-8DF8-1A64CE4E886F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289E-8A72-E44D-B60B-DBC9408A9E52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CFA-DE30-B54D-8B1A-D87EFC782181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DA4-C3BF-9E40-963B-4221096104AA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3E18-D6E6-554C-84BB-ED9714C27D95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9CA6-3FC1-6844-B7E5-22118BDED196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E67-25C4-C44C-A9F7-95E52E3ED02A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783F-771B-B043-9D1F-626BE4571913}" type="datetime1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E95-F7B5-C04C-9704-AEEE3FBDC8C8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1966-EBDD-404C-8E11-28DDDEBB3B77}" type="datetime1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093C-39A6-F043-829E-D7BE3A951D7C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6FBD-1A3F-4C4F-9329-9D55CEB6AC71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84E9-9A93-974A-BC33-40C6117C4A1D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414B-10A3-0C47-8695-BEA5CBCC413C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2278-B0C6-8549-8EED-724EF4C0A157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616-0188-434E-A5C6-3324060ECF15}" type="datetime1">
              <a:rPr lang="en-US" smtClean="0"/>
              <a:t>6/28/2018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ACAE-5708-8846-B045-16857A0F0CBE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031C-2844-7044-9D67-378F5A09E865}" type="datetime1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09CF-C467-B444-82BD-447C2E85C253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778-E9BE-5A4A-B06D-82CE7905ABD1}" type="datetime1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C7BB-8F45-A54A-BDDA-7067B551A4A9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5B7F-F64E-0E4B-935E-786424566F2F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82A7E20-B97C-9041-B7EC-945F68B05BBB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F7292-0855-2545-B5BD-EC6595866FF4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obotic.es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2516" y="3866839"/>
            <a:ext cx="6858000" cy="9144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Oinarrizko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Lerro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Jarraitzailea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EV3 PROGRAMAZIO GAIA HASIBERRIENTZAKO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77F75AD-959B-4A5F-AF35-79211E5C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31" y="648823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LERRO JARRAITZAILEAREN ERRONKA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1222900"/>
            <a:ext cx="6282021" cy="38389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1: </a:t>
            </a:r>
            <a:r>
              <a:rPr lang="en-US" dirty="0" err="1"/>
              <a:t>Idati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bat ESKUINEKO </a:t>
            </a:r>
            <a:r>
              <a:rPr lang="en-US" dirty="0" err="1"/>
              <a:t>ertza</a:t>
            </a:r>
            <a:r>
              <a:rPr lang="en-US" dirty="0"/>
              <a:t> </a:t>
            </a:r>
            <a:r>
              <a:rPr lang="en-US" dirty="0" err="1"/>
              <a:t>jarraitzen</a:t>
            </a:r>
            <a:r>
              <a:rPr lang="en-US" dirty="0"/>
              <a:t> </a:t>
            </a:r>
            <a:r>
              <a:rPr lang="en-US" dirty="0" err="1"/>
              <a:t>duena</a:t>
            </a:r>
            <a:r>
              <a:rPr lang="en-US" dirty="0"/>
              <a:t>.</a:t>
            </a:r>
          </a:p>
          <a:p>
            <a:r>
              <a:rPr lang="en-US" dirty="0" err="1"/>
              <a:t>Aholkuak</a:t>
            </a:r>
            <a:r>
              <a:rPr lang="en-US" dirty="0"/>
              <a:t>: </a:t>
            </a:r>
            <a:r>
              <a:rPr lang="en-US" dirty="0" err="1"/>
              <a:t>Zure</a:t>
            </a:r>
            <a:r>
              <a:rPr lang="en-US" dirty="0"/>
              <a:t> </a:t>
            </a:r>
            <a:r>
              <a:rPr lang="en-US" dirty="0" err="1"/>
              <a:t>sentsoreak</a:t>
            </a:r>
            <a:r>
              <a:rPr lang="en-US" dirty="0"/>
              <a:t> </a:t>
            </a:r>
            <a:r>
              <a:rPr lang="en-US" dirty="0" err="1"/>
              <a:t>beltza</a:t>
            </a:r>
            <a:r>
              <a:rPr lang="en-US" dirty="0"/>
              <a:t> </a:t>
            </a:r>
            <a:r>
              <a:rPr lang="en-US" dirty="0" err="1"/>
              <a:t>ikusterakoan</a:t>
            </a:r>
            <a:r>
              <a:rPr lang="en-US" dirty="0"/>
              <a:t>, </a:t>
            </a: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eskuinetara</a:t>
            </a:r>
            <a:r>
              <a:rPr lang="en-US" dirty="0"/>
              <a:t>. </a:t>
            </a:r>
            <a:r>
              <a:rPr lang="en-US" dirty="0" err="1"/>
              <a:t>Zure</a:t>
            </a:r>
            <a:r>
              <a:rPr lang="en-US" dirty="0"/>
              <a:t> </a:t>
            </a:r>
            <a:r>
              <a:rPr lang="en-US" dirty="0" err="1"/>
              <a:t>sentoreak</a:t>
            </a:r>
            <a:r>
              <a:rPr lang="en-US" dirty="0"/>
              <a:t> </a:t>
            </a:r>
            <a:r>
              <a:rPr lang="en-US" dirty="0" err="1"/>
              <a:t>zuria</a:t>
            </a:r>
            <a:r>
              <a:rPr lang="en-US" dirty="0"/>
              <a:t> </a:t>
            </a:r>
            <a:r>
              <a:rPr lang="en-US" dirty="0" err="1"/>
              <a:t>ikusterakoan</a:t>
            </a:r>
            <a:r>
              <a:rPr lang="en-US" dirty="0"/>
              <a:t>, </a:t>
            </a: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ezkerretara</a:t>
            </a:r>
            <a:r>
              <a:rPr lang="en-US" dirty="0"/>
              <a:t>. </a:t>
            </a:r>
            <a:r>
              <a:rPr lang="en-US" dirty="0" err="1"/>
              <a:t>Erabili</a:t>
            </a:r>
            <a:r>
              <a:rPr lang="en-US" dirty="0"/>
              <a:t> </a:t>
            </a:r>
            <a:r>
              <a:rPr lang="en-US" dirty="0" err="1"/>
              <a:t>loopak</a:t>
            </a:r>
            <a:r>
              <a:rPr lang="en-US" dirty="0"/>
              <a:t> eta </a:t>
            </a:r>
            <a:r>
              <a:rPr lang="en-US" dirty="0" err="1"/>
              <a:t>etengailuak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2: </a:t>
            </a:r>
            <a:r>
              <a:rPr lang="en-US" dirty="0" err="1"/>
              <a:t>Saiatu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</a:t>
            </a:r>
            <a:r>
              <a:rPr lang="en-US" dirty="0" err="1"/>
              <a:t>desberdinekin</a:t>
            </a:r>
            <a:r>
              <a:rPr lang="en-US" dirty="0"/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Lerro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jarraitzaileak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lerro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zuzenetan</a:t>
            </a:r>
            <a:r>
              <a:rPr lang="en-US" sz="2400" dirty="0">
                <a:solidFill>
                  <a:srgbClr val="0000FF"/>
                </a:solidFill>
              </a:rPr>
              <a:t> era </a:t>
            </a:r>
            <a:r>
              <a:rPr lang="en-US" sz="2400" dirty="0" err="1">
                <a:solidFill>
                  <a:srgbClr val="0000FF"/>
                </a:solidFill>
              </a:rPr>
              <a:t>kurbetan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berdin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eragin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zuen</a:t>
            </a:r>
            <a:r>
              <a:rPr lang="en-US" sz="2400" dirty="0">
                <a:solidFill>
                  <a:srgbClr val="0000FF"/>
                </a:solidFill>
              </a:rPr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3: </a:t>
            </a:r>
            <a:r>
              <a:rPr lang="en-US" dirty="0" err="1">
                <a:solidFill>
                  <a:srgbClr val="FF0000"/>
                </a:solidFill>
              </a:rPr>
              <a:t>Horrela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izan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/>
              <a:t>erabili</a:t>
            </a:r>
            <a:r>
              <a:rPr lang="en-US" dirty="0"/>
              <a:t> </a:t>
            </a:r>
            <a:r>
              <a:rPr lang="en-US" dirty="0" err="1"/>
              <a:t>balio</a:t>
            </a:r>
            <a:r>
              <a:rPr lang="en-US" dirty="0"/>
              <a:t> </a:t>
            </a:r>
            <a:r>
              <a:rPr lang="en-US" dirty="0" err="1"/>
              <a:t>txikiagoak</a:t>
            </a:r>
            <a:r>
              <a:rPr lang="en-US" dirty="0"/>
              <a:t> </a:t>
            </a:r>
            <a:r>
              <a:rPr lang="en-US" dirty="0" err="1"/>
              <a:t>norabiderako</a:t>
            </a:r>
            <a:r>
              <a:rPr lang="en-US" dirty="0"/>
              <a:t> – 50en </a:t>
            </a:r>
            <a:r>
              <a:rPr lang="en-US" dirty="0" err="1"/>
              <a:t>ordez</a:t>
            </a:r>
            <a:r>
              <a:rPr lang="en-US" dirty="0"/>
              <a:t>. </a:t>
            </a:r>
          </a:p>
          <a:p>
            <a:r>
              <a:rPr lang="en-US" dirty="0" err="1"/>
              <a:t>Hobero</a:t>
            </a:r>
            <a:r>
              <a:rPr lang="en-US" dirty="0"/>
              <a:t> </a:t>
            </a:r>
            <a:r>
              <a:rPr lang="en-US" dirty="0" err="1"/>
              <a:t>doa</a:t>
            </a:r>
            <a:r>
              <a:rPr lang="en-US" dirty="0"/>
              <a:t> </a:t>
            </a:r>
            <a:r>
              <a:rPr lang="en-US" dirty="0" err="1"/>
              <a:t>kurbetan</a:t>
            </a:r>
            <a:r>
              <a:rPr lang="en-US" dirty="0"/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948801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31" name="Footer Placeholder 1">
            <a:extLst>
              <a:ext uri="{FF2B5EF4-FFF2-40B4-BE49-F238E27FC236}">
                <a16:creationId xmlns:a16="http://schemas.microsoft.com/office/drawing/2014/main" id="{CF1EBE79-CC66-4360-A2F6-EE34A035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LERRO JARRAITZAILEAREN ERRONKAREN EMAITZA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rgbClr val="FF0000"/>
                </a:solidFill>
              </a:rPr>
              <a:t>Programa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honek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eskuineko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edo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ezkerreko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ertza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jarraitzen</a:t>
            </a:r>
            <a:r>
              <a:rPr lang="en-US" sz="2000" dirty="0">
                <a:solidFill>
                  <a:srgbClr val="FF0000"/>
                </a:solidFill>
              </a:rPr>
              <a:t> du?</a:t>
            </a:r>
          </a:p>
          <a:p>
            <a:pPr eaLnBrk="1" hangingPunct="1"/>
            <a:r>
              <a:rPr lang="en-US" sz="2000" dirty="0" err="1">
                <a:solidFill>
                  <a:srgbClr val="FF0000"/>
                </a:solidFill>
              </a:rPr>
              <a:t>Errobotak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eskuineko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ertza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jarraitzen</a:t>
            </a:r>
            <a:r>
              <a:rPr lang="en-US" sz="2000" dirty="0">
                <a:solidFill>
                  <a:srgbClr val="FF0000"/>
                </a:solidFill>
              </a:rPr>
              <a:t> du.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5F05D24A-1E7B-4DED-97F4-BA1D01EB6D48}"/>
              </a:ext>
            </a:extLst>
          </p:cNvPr>
          <p:cNvSpPr/>
          <p:nvPr/>
        </p:nvSpPr>
        <p:spPr>
          <a:xfrm>
            <a:off x="1290639" y="3081338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01FC6B-A41F-49F3-A2D3-FDCB40ACDDB2}"/>
              </a:ext>
            </a:extLst>
          </p:cNvPr>
          <p:cNvSpPr txBox="1"/>
          <p:nvPr/>
        </p:nvSpPr>
        <p:spPr>
          <a:xfrm>
            <a:off x="1338263" y="3133725"/>
            <a:ext cx="95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1000" dirty="0"/>
              <a:t>“</a:t>
            </a:r>
            <a:r>
              <a:rPr lang="eu-ES" sz="1000" dirty="0" err="1"/>
              <a:t>Color</a:t>
            </a:r>
            <a:r>
              <a:rPr lang="eu-ES" sz="1000" dirty="0"/>
              <a:t> </a:t>
            </a:r>
            <a:r>
              <a:rPr lang="eu-ES" sz="1000" dirty="0" err="1"/>
              <a:t>mode</a:t>
            </a:r>
            <a:r>
              <a:rPr lang="eu-ES" sz="1000" dirty="0"/>
              <a:t>” erabiltzen du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5BAD23-D845-445F-B681-75E1B67E89EC}"/>
              </a:ext>
            </a:extLst>
          </p:cNvPr>
          <p:cNvSpPr/>
          <p:nvPr/>
        </p:nvSpPr>
        <p:spPr>
          <a:xfrm>
            <a:off x="5819776" y="2276476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9FB021-644A-4EEC-8543-763204F45ADD}"/>
              </a:ext>
            </a:extLst>
          </p:cNvPr>
          <p:cNvSpPr txBox="1"/>
          <p:nvPr/>
        </p:nvSpPr>
        <p:spPr>
          <a:xfrm>
            <a:off x="5867400" y="2328863"/>
            <a:ext cx="95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00" dirty="0" err="1"/>
              <a:t>Errobotak</a:t>
            </a:r>
            <a:r>
              <a:rPr lang="eu-ES" sz="800" dirty="0"/>
              <a:t> beltza ikusten badu biratu eskuinera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C470C8C-937B-4301-9B99-E78FEB2807DE}"/>
              </a:ext>
            </a:extLst>
          </p:cNvPr>
          <p:cNvSpPr/>
          <p:nvPr/>
        </p:nvSpPr>
        <p:spPr>
          <a:xfrm>
            <a:off x="5819776" y="3938625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EAAA7B7-7E20-4D0B-9BF8-BA49119D251C}"/>
              </a:ext>
            </a:extLst>
          </p:cNvPr>
          <p:cNvSpPr txBox="1"/>
          <p:nvPr/>
        </p:nvSpPr>
        <p:spPr>
          <a:xfrm>
            <a:off x="5867400" y="3991012"/>
            <a:ext cx="95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00" dirty="0" err="1"/>
              <a:t>Errobotak</a:t>
            </a:r>
            <a:r>
              <a:rPr lang="eu-ES" sz="800" dirty="0"/>
              <a:t> beltza ikusten ez badu biratu ezkerrera</a:t>
            </a: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2B6CB7AB-6CEC-474D-9C45-3F565A4C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#1 ERRONKAREN EMAITZA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Lerro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jarraitzaile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honek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jarraitzen</a:t>
            </a:r>
            <a:r>
              <a:rPr lang="en-US" dirty="0">
                <a:solidFill>
                  <a:srgbClr val="FF0000"/>
                </a:solidFill>
              </a:rPr>
              <a:t> du. </a:t>
            </a:r>
            <a:r>
              <a:rPr lang="en-US" dirty="0" err="1">
                <a:solidFill>
                  <a:srgbClr val="FF0000"/>
                </a:solidFill>
              </a:rPr>
              <a:t>Zelan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geldiarazten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dugu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Aldatu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ezazu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looparen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amaitzeko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baldintza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106309C8-6AEF-4887-B652-76C4F1AAE3B2}"/>
              </a:ext>
            </a:extLst>
          </p:cNvPr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11D662E-3281-4DDD-A6CF-B58110355070}"/>
                </a:ext>
              </a:extLst>
            </p:cNvPr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Screen Shot 2014-08-08 at 8.22.03 PM.png">
              <a:extLst>
                <a:ext uri="{FF2B5EF4-FFF2-40B4-BE49-F238E27FC236}">
                  <a16:creationId xmlns:a16="http://schemas.microsoft.com/office/drawing/2014/main" id="{022125FE-04FB-4889-9844-ABAC5452A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EBDC84C-DE63-4456-8DF2-EEF9B0357808}"/>
              </a:ext>
            </a:extLst>
          </p:cNvPr>
          <p:cNvSpPr/>
          <p:nvPr/>
        </p:nvSpPr>
        <p:spPr>
          <a:xfrm>
            <a:off x="1290639" y="3081338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FBACF0-71DE-43E1-9AD5-093C59D4BC95}"/>
              </a:ext>
            </a:extLst>
          </p:cNvPr>
          <p:cNvSpPr txBox="1"/>
          <p:nvPr/>
        </p:nvSpPr>
        <p:spPr>
          <a:xfrm>
            <a:off x="1338263" y="3133725"/>
            <a:ext cx="95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1000" dirty="0"/>
              <a:t>“</a:t>
            </a:r>
            <a:r>
              <a:rPr lang="eu-ES" sz="1000" dirty="0" err="1"/>
              <a:t>Color</a:t>
            </a:r>
            <a:r>
              <a:rPr lang="eu-ES" sz="1000" dirty="0"/>
              <a:t> </a:t>
            </a:r>
            <a:r>
              <a:rPr lang="eu-ES" sz="1000" dirty="0" err="1"/>
              <a:t>mode</a:t>
            </a:r>
            <a:r>
              <a:rPr lang="eu-ES" sz="1000" dirty="0"/>
              <a:t>” erabiltzen du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F38F62E-EE40-4FA1-BD7B-C674C987F7A8}"/>
              </a:ext>
            </a:extLst>
          </p:cNvPr>
          <p:cNvSpPr/>
          <p:nvPr/>
        </p:nvSpPr>
        <p:spPr>
          <a:xfrm>
            <a:off x="5819776" y="2276476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00AE696-AB4D-44E8-A7CC-DE4D9C6DF7A0}"/>
              </a:ext>
            </a:extLst>
          </p:cNvPr>
          <p:cNvSpPr txBox="1"/>
          <p:nvPr/>
        </p:nvSpPr>
        <p:spPr>
          <a:xfrm>
            <a:off x="5867400" y="2328863"/>
            <a:ext cx="95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00" dirty="0" err="1"/>
              <a:t>Errobotak</a:t>
            </a:r>
            <a:r>
              <a:rPr lang="eu-ES" sz="800" dirty="0"/>
              <a:t> beltza ikusten badu biratu eskuinera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77F286B-11ED-4E4B-9A53-B2389A16CACB}"/>
              </a:ext>
            </a:extLst>
          </p:cNvPr>
          <p:cNvSpPr/>
          <p:nvPr/>
        </p:nvSpPr>
        <p:spPr>
          <a:xfrm>
            <a:off x="5819776" y="3938625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52C6F34-22B0-4719-BDBB-22F72F5A98BF}"/>
              </a:ext>
            </a:extLst>
          </p:cNvPr>
          <p:cNvSpPr txBox="1"/>
          <p:nvPr/>
        </p:nvSpPr>
        <p:spPr>
          <a:xfrm>
            <a:off x="5867400" y="3991012"/>
            <a:ext cx="95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00" dirty="0" err="1"/>
              <a:t>Errobotak</a:t>
            </a:r>
            <a:r>
              <a:rPr lang="eu-ES" sz="800" dirty="0"/>
              <a:t> beltza ikusten ez badu biratu ezkerrera</a:t>
            </a:r>
          </a:p>
        </p:txBody>
      </p: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LERRO JARRAITZAILEAREN ERRONKA #2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5" y="1630629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1: Egin </a:t>
            </a:r>
            <a:r>
              <a:rPr lang="en-US" sz="2800" dirty="0" err="1"/>
              <a:t>lerro</a:t>
            </a:r>
            <a:r>
              <a:rPr lang="en-US" sz="2800" dirty="0"/>
              <a:t> </a:t>
            </a:r>
            <a:r>
              <a:rPr lang="en-US" sz="2800" dirty="0" err="1"/>
              <a:t>jarraitzaile</a:t>
            </a:r>
            <a:r>
              <a:rPr lang="en-US" sz="2800" dirty="0"/>
              <a:t> bat </a:t>
            </a:r>
            <a:r>
              <a:rPr lang="en-US" sz="2800" dirty="0" err="1"/>
              <a:t>ukimen</a:t>
            </a:r>
            <a:r>
              <a:rPr lang="en-US" sz="2800" dirty="0"/>
              <a:t> </a:t>
            </a:r>
            <a:r>
              <a:rPr lang="en-US" sz="2800" dirty="0" err="1"/>
              <a:t>sentsorea</a:t>
            </a:r>
            <a:r>
              <a:rPr lang="en-US" sz="2800" dirty="0"/>
              <a:t> </a:t>
            </a:r>
            <a:r>
              <a:rPr lang="en-US" sz="2800" dirty="0" err="1"/>
              <a:t>ukitzerakoan</a:t>
            </a:r>
            <a:r>
              <a:rPr lang="en-US" sz="2800" dirty="0"/>
              <a:t> </a:t>
            </a:r>
            <a:r>
              <a:rPr lang="en-US" sz="2800" dirty="0" err="1"/>
              <a:t>gelditzen</a:t>
            </a:r>
            <a:r>
              <a:rPr lang="en-US" sz="2800" dirty="0"/>
              <a:t> </a:t>
            </a:r>
            <a:r>
              <a:rPr lang="en-US" sz="2800" dirty="0" err="1"/>
              <a:t>dena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2: Egin </a:t>
            </a:r>
            <a:r>
              <a:rPr lang="en-US" sz="2800" dirty="0" err="1"/>
              <a:t>lerro</a:t>
            </a:r>
            <a:r>
              <a:rPr lang="en-US" sz="2800" dirty="0"/>
              <a:t> </a:t>
            </a:r>
            <a:r>
              <a:rPr lang="en-US" sz="2800" dirty="0" err="1"/>
              <a:t>jarraitzaile</a:t>
            </a:r>
            <a:r>
              <a:rPr lang="en-US" sz="2800" dirty="0"/>
              <a:t> bat </a:t>
            </a:r>
            <a:r>
              <a:rPr lang="en-US" sz="2800" dirty="0" err="1"/>
              <a:t>distantzia</a:t>
            </a:r>
            <a:r>
              <a:rPr lang="en-US" sz="2800" dirty="0"/>
              <a:t> </a:t>
            </a:r>
            <a:r>
              <a:rPr lang="en-US" sz="2800" dirty="0" err="1"/>
              <a:t>jakin</a:t>
            </a:r>
            <a:r>
              <a:rPr lang="en-US" sz="2800" dirty="0"/>
              <a:t> bat </a:t>
            </a:r>
            <a:r>
              <a:rPr lang="en-US" sz="2800" dirty="0" err="1"/>
              <a:t>mugitu</a:t>
            </a:r>
            <a:r>
              <a:rPr lang="en-US" sz="2800" dirty="0"/>
              <a:t> </a:t>
            </a:r>
            <a:r>
              <a:rPr lang="en-US" sz="2800" dirty="0" err="1"/>
              <a:t>ostean</a:t>
            </a:r>
            <a:r>
              <a:rPr lang="en-US" sz="2800" dirty="0"/>
              <a:t> </a:t>
            </a:r>
            <a:r>
              <a:rPr lang="en-US" sz="2800" dirty="0" err="1"/>
              <a:t>gelditu</a:t>
            </a:r>
            <a:r>
              <a:rPr lang="en-US" sz="2800" dirty="0"/>
              <a:t> </a:t>
            </a:r>
            <a:r>
              <a:rPr lang="en-US" sz="2800" dirty="0" err="1"/>
              <a:t>egiten</a:t>
            </a:r>
            <a:r>
              <a:rPr lang="en-US" sz="2800" dirty="0"/>
              <a:t> </a:t>
            </a:r>
            <a:r>
              <a:rPr lang="en-US" sz="2800" dirty="0" err="1"/>
              <a:t>dena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ERRONKAREN EMAITZA:</a:t>
            </a:r>
            <a:br>
              <a:rPr lang="en-US" dirty="0"/>
            </a:br>
            <a:r>
              <a:rPr lang="en-US" dirty="0" err="1"/>
              <a:t>SenTSOREA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ERRONKAREN EMAITZA: DISTANTZIA JAKINA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EZTABAIDA GIDA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199" y="1256632"/>
            <a:ext cx="8361485" cy="510147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Zergatik</a:t>
            </a:r>
            <a:r>
              <a:rPr lang="en-US" dirty="0"/>
              <a:t> da </a:t>
            </a:r>
            <a:r>
              <a:rPr lang="en-US" dirty="0" err="1"/>
              <a:t>garrantzitsua</a:t>
            </a:r>
            <a:r>
              <a:rPr lang="en-US" dirty="0"/>
              <a:t> </a:t>
            </a:r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lerroaren</a:t>
            </a:r>
            <a:r>
              <a:rPr lang="en-US" dirty="0"/>
              <a:t> </a:t>
            </a:r>
            <a:r>
              <a:rPr lang="en-US" dirty="0" err="1"/>
              <a:t>ertz</a:t>
            </a:r>
            <a:r>
              <a:rPr lang="en-US" dirty="0"/>
              <a:t> </a:t>
            </a:r>
            <a:r>
              <a:rPr lang="en-US" dirty="0" err="1"/>
              <a:t>berdina</a:t>
            </a:r>
            <a:r>
              <a:rPr lang="en-US" dirty="0"/>
              <a:t> </a:t>
            </a:r>
            <a:r>
              <a:rPr lang="en-US" dirty="0" err="1"/>
              <a:t>jarraitzea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b="0" dirty="0" err="1"/>
              <a:t>Errobotak</a:t>
            </a:r>
            <a:r>
              <a:rPr lang="en-US" b="0" dirty="0"/>
              <a:t> </a:t>
            </a:r>
            <a:r>
              <a:rPr lang="en-US" b="0" dirty="0" err="1"/>
              <a:t>bakarrik</a:t>
            </a:r>
            <a:r>
              <a:rPr lang="en-US" b="0" dirty="0"/>
              <a:t> </a:t>
            </a:r>
            <a:r>
              <a:rPr lang="en-US" b="0" dirty="0" err="1"/>
              <a:t>jakin</a:t>
            </a:r>
            <a:r>
              <a:rPr lang="en-US" b="0" dirty="0"/>
              <a:t> </a:t>
            </a:r>
            <a:r>
              <a:rPr lang="en-US" b="0" dirty="0" err="1"/>
              <a:t>dezake</a:t>
            </a:r>
            <a:r>
              <a:rPr lang="en-US" b="0" dirty="0"/>
              <a:t> </a:t>
            </a:r>
            <a:r>
              <a:rPr lang="en-US" b="0" dirty="0" err="1"/>
              <a:t>lerroan</a:t>
            </a:r>
            <a:r>
              <a:rPr lang="en-US" b="0" dirty="0"/>
              <a:t> </a:t>
            </a:r>
            <a:r>
              <a:rPr lang="en-US" b="0" dirty="0" err="1"/>
              <a:t>dagoen</a:t>
            </a:r>
            <a:r>
              <a:rPr lang="en-US" b="0" dirty="0"/>
              <a:t> ala </a:t>
            </a:r>
            <a:r>
              <a:rPr lang="en-US" b="0" dirty="0" err="1"/>
              <a:t>ez.</a:t>
            </a:r>
            <a:r>
              <a:rPr lang="en-US" b="0" dirty="0"/>
              <a:t> </a:t>
            </a:r>
            <a:endParaRPr lang="en-US" dirty="0"/>
          </a:p>
          <a:p>
            <a:r>
              <a:rPr lang="en-US" dirty="0" err="1"/>
              <a:t>Hau</a:t>
            </a:r>
            <a:r>
              <a:rPr lang="en-US" dirty="0"/>
              <a:t> </a:t>
            </a:r>
            <a:r>
              <a:rPr lang="en-US" dirty="0" err="1"/>
              <a:t>oinarrizko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</a:t>
            </a:r>
            <a:r>
              <a:rPr lang="en-US" dirty="0" err="1"/>
              <a:t>jarraitzaile</a:t>
            </a:r>
            <a:r>
              <a:rPr lang="en-US" dirty="0"/>
              <a:t> bat da. </a:t>
            </a:r>
            <a:r>
              <a:rPr lang="en-US" dirty="0" err="1"/>
              <a:t>Zeintzuk</a:t>
            </a:r>
            <a:r>
              <a:rPr lang="en-US" dirty="0"/>
              <a:t> </a:t>
            </a:r>
            <a:r>
              <a:rPr lang="en-US" dirty="0" err="1"/>
              <a:t>dira</a:t>
            </a:r>
            <a:r>
              <a:rPr lang="en-US" dirty="0"/>
              <a:t> </a:t>
            </a:r>
            <a:r>
              <a:rPr lang="en-US" dirty="0" err="1"/>
              <a:t>jarraitzaile</a:t>
            </a:r>
            <a:r>
              <a:rPr lang="en-US" dirty="0"/>
              <a:t> </a:t>
            </a:r>
            <a:r>
              <a:rPr lang="en-US" dirty="0" err="1"/>
              <a:t>honen</a:t>
            </a:r>
            <a:r>
              <a:rPr lang="en-US" dirty="0"/>
              <a:t> </a:t>
            </a:r>
            <a:r>
              <a:rPr lang="en-US" dirty="0" err="1"/>
              <a:t>abantailak</a:t>
            </a:r>
            <a:r>
              <a:rPr lang="en-US" dirty="0"/>
              <a:t>? </a:t>
            </a:r>
            <a:r>
              <a:rPr lang="en-US" dirty="0" err="1"/>
              <a:t>Hobetu</a:t>
            </a:r>
            <a:r>
              <a:rPr lang="en-US" dirty="0"/>
              <a:t> </a:t>
            </a:r>
            <a:r>
              <a:rPr lang="en-US" dirty="0" err="1"/>
              <a:t>daitekela</a:t>
            </a:r>
            <a:r>
              <a:rPr lang="en-US" dirty="0"/>
              <a:t> </a:t>
            </a:r>
            <a:r>
              <a:rPr lang="en-US" dirty="0" err="1"/>
              <a:t>uste</a:t>
            </a:r>
            <a:r>
              <a:rPr lang="en-US" dirty="0"/>
              <a:t> </a:t>
            </a:r>
            <a:r>
              <a:rPr lang="en-US" dirty="0" err="1"/>
              <a:t>duzu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b="0" dirty="0" err="1"/>
              <a:t>Jarraitzaile</a:t>
            </a:r>
            <a:r>
              <a:rPr lang="en-US" b="0" dirty="0"/>
              <a:t> </a:t>
            </a:r>
            <a:r>
              <a:rPr lang="en-US" b="0" dirty="0" err="1"/>
              <a:t>honekin</a:t>
            </a:r>
            <a:r>
              <a:rPr lang="en-US" b="0" dirty="0"/>
              <a:t> </a:t>
            </a:r>
            <a:r>
              <a:rPr lang="en-US" b="0" dirty="0" err="1"/>
              <a:t>errobota</a:t>
            </a:r>
            <a:r>
              <a:rPr lang="en-US" b="0" dirty="0"/>
              <a:t> </a:t>
            </a:r>
            <a:r>
              <a:rPr lang="en-US" b="0" dirty="0" err="1"/>
              <a:t>asko</a:t>
            </a:r>
            <a:r>
              <a:rPr lang="en-US" b="0" dirty="0"/>
              <a:t> </a:t>
            </a:r>
            <a:r>
              <a:rPr lang="en-US" b="0" dirty="0" err="1"/>
              <a:t>mugitu</a:t>
            </a:r>
            <a:r>
              <a:rPr lang="en-US" b="0" dirty="0"/>
              <a:t> </a:t>
            </a:r>
            <a:r>
              <a:rPr lang="en-US" b="0" dirty="0" err="1"/>
              <a:t>egiten</a:t>
            </a:r>
            <a:r>
              <a:rPr lang="en-US" b="0" dirty="0"/>
              <a:t> da. Gai </a:t>
            </a:r>
            <a:r>
              <a:rPr lang="en-US" b="0" dirty="0" err="1"/>
              <a:t>aurreratuagoetan</a:t>
            </a:r>
            <a:r>
              <a:rPr lang="en-US" b="0" dirty="0"/>
              <a:t> </a:t>
            </a:r>
            <a:r>
              <a:rPr lang="en-US" b="0" dirty="0" err="1"/>
              <a:t>jarraitzaile</a:t>
            </a:r>
            <a:r>
              <a:rPr lang="en-US" b="0" dirty="0"/>
              <a:t> </a:t>
            </a:r>
            <a:r>
              <a:rPr lang="en-US" b="0" dirty="0" err="1"/>
              <a:t>hobeak</a:t>
            </a:r>
            <a:r>
              <a:rPr lang="en-US" b="0" dirty="0"/>
              <a:t> </a:t>
            </a:r>
            <a:r>
              <a:rPr lang="en-US" b="0" dirty="0" err="1"/>
              <a:t>daude</a:t>
            </a:r>
            <a:r>
              <a:rPr lang="en-US" b="0" dirty="0"/>
              <a:t>.</a:t>
            </a:r>
            <a:endParaRPr lang="en-US" dirty="0"/>
          </a:p>
          <a:p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sentsorek</a:t>
            </a:r>
            <a:r>
              <a:rPr lang="en-US" dirty="0"/>
              <a:t> </a:t>
            </a:r>
            <a:r>
              <a:rPr lang="en-US" dirty="0" err="1"/>
              <a:t>neurtzen</a:t>
            </a:r>
            <a:r>
              <a:rPr lang="en-US" dirty="0"/>
              <a:t> du </a:t>
            </a:r>
            <a:r>
              <a:rPr lang="en-US" dirty="0" err="1"/>
              <a:t>ibilitako</a:t>
            </a:r>
            <a:r>
              <a:rPr lang="en-US" dirty="0"/>
              <a:t> </a:t>
            </a:r>
            <a:r>
              <a:rPr lang="en-US" dirty="0" err="1"/>
              <a:t>distantzia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b="0" dirty="0"/>
              <a:t>#2 </a:t>
            </a:r>
            <a:r>
              <a:rPr lang="en-US" b="0" dirty="0" err="1"/>
              <a:t>erronkan</a:t>
            </a:r>
            <a:r>
              <a:rPr lang="en-US" b="0" dirty="0"/>
              <a:t> </a:t>
            </a:r>
            <a:r>
              <a:rPr lang="en-US" b="0" dirty="0" err="1"/>
              <a:t>erabilitako</a:t>
            </a:r>
            <a:r>
              <a:rPr lang="en-US" b="0" dirty="0"/>
              <a:t> </a:t>
            </a:r>
            <a:r>
              <a:rPr lang="en-US" b="0" dirty="0" err="1"/>
              <a:t>biraketa</a:t>
            </a:r>
            <a:r>
              <a:rPr lang="en-US" b="0" dirty="0"/>
              <a:t> </a:t>
            </a:r>
            <a:r>
              <a:rPr lang="en-US" b="0" dirty="0" err="1"/>
              <a:t>sentsoreak</a:t>
            </a:r>
            <a:r>
              <a:rPr lang="en-US" b="0" dirty="0"/>
              <a:t> </a:t>
            </a:r>
            <a:r>
              <a:rPr lang="en-US" b="0" dirty="0" err="1"/>
              <a:t>gurpilen</a:t>
            </a:r>
            <a:r>
              <a:rPr lang="en-US" b="0" dirty="0"/>
              <a:t> </a:t>
            </a:r>
            <a:r>
              <a:rPr lang="en-US" b="0" dirty="0" err="1"/>
              <a:t>bueltak</a:t>
            </a:r>
            <a:r>
              <a:rPr lang="en-US" b="0" dirty="0"/>
              <a:t> </a:t>
            </a:r>
            <a:r>
              <a:rPr lang="en-US" b="0" dirty="0" err="1"/>
              <a:t>zenbatzen</a:t>
            </a:r>
            <a:r>
              <a:rPr lang="en-US" b="0" dirty="0"/>
              <a:t> </a:t>
            </a:r>
            <a:r>
              <a:rPr lang="en-US" b="0" dirty="0" err="1"/>
              <a:t>ditu</a:t>
            </a:r>
            <a:r>
              <a:rPr lang="en-US" b="0" dirty="0"/>
              <a:t>.</a:t>
            </a:r>
            <a:endParaRPr lang="en-US" dirty="0"/>
          </a:p>
          <a:p>
            <a:r>
              <a:rPr lang="en-US" dirty="0" err="1"/>
              <a:t>Zelan</a:t>
            </a:r>
            <a:r>
              <a:rPr lang="en-US" dirty="0"/>
              <a:t> </a:t>
            </a:r>
            <a:r>
              <a:rPr lang="en-US" dirty="0" err="1"/>
              <a:t>idatziko</a:t>
            </a:r>
            <a:r>
              <a:rPr lang="en-US" dirty="0"/>
              <a:t> </a:t>
            </a:r>
            <a:r>
              <a:rPr lang="en-US" dirty="0" err="1"/>
              <a:t>zenuke</a:t>
            </a:r>
            <a:r>
              <a:rPr lang="en-US" dirty="0"/>
              <a:t> </a:t>
            </a:r>
            <a:r>
              <a:rPr lang="en-US" dirty="0" err="1"/>
              <a:t>sentsore</a:t>
            </a:r>
            <a:r>
              <a:rPr lang="en-US" dirty="0"/>
              <a:t> </a:t>
            </a:r>
            <a:r>
              <a:rPr lang="en-US" dirty="0" err="1"/>
              <a:t>baten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</a:t>
            </a:r>
            <a:r>
              <a:rPr lang="en-US" dirty="0" err="1"/>
              <a:t>beltz</a:t>
            </a:r>
            <a:r>
              <a:rPr lang="en-US" dirty="0"/>
              <a:t> bat </a:t>
            </a:r>
            <a:r>
              <a:rPr lang="en-US" dirty="0" err="1"/>
              <a:t>ikusterakoan</a:t>
            </a:r>
            <a:r>
              <a:rPr lang="en-US" dirty="0"/>
              <a:t> </a:t>
            </a:r>
            <a:r>
              <a:rPr lang="en-US" dirty="0" err="1"/>
              <a:t>gelditu</a:t>
            </a:r>
            <a:r>
              <a:rPr lang="en-US" dirty="0"/>
              <a:t> </a:t>
            </a:r>
            <a:r>
              <a:rPr lang="en-US" dirty="0" err="1"/>
              <a:t>egiten</a:t>
            </a:r>
            <a:r>
              <a:rPr lang="en-US" dirty="0"/>
              <a:t> </a:t>
            </a:r>
            <a:r>
              <a:rPr lang="en-US" dirty="0" err="1"/>
              <a:t>dena</a:t>
            </a:r>
            <a:r>
              <a:rPr lang="en-US" dirty="0"/>
              <a:t>? Edo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kolore</a:t>
            </a:r>
            <a:r>
              <a:rPr lang="en-US" dirty="0"/>
              <a:t> bat?</a:t>
            </a:r>
          </a:p>
          <a:p>
            <a:r>
              <a:rPr lang="en-US" dirty="0"/>
              <a:t>	</a:t>
            </a:r>
            <a:r>
              <a:rPr lang="en-US" b="0" dirty="0"/>
              <a:t> </a:t>
            </a:r>
            <a:r>
              <a:rPr lang="en-US" b="0" dirty="0" err="1"/>
              <a:t>Aldatu</a:t>
            </a:r>
            <a:r>
              <a:rPr lang="en-US" b="0" dirty="0"/>
              <a:t> </a:t>
            </a:r>
            <a:r>
              <a:rPr lang="en-US" b="0" dirty="0" err="1"/>
              <a:t>looparen</a:t>
            </a:r>
            <a:r>
              <a:rPr lang="en-US" b="0" dirty="0"/>
              <a:t> </a:t>
            </a:r>
            <a:r>
              <a:rPr lang="en-US" b="0" dirty="0" err="1"/>
              <a:t>geldiarazteko</a:t>
            </a:r>
            <a:r>
              <a:rPr lang="en-US" b="0" dirty="0"/>
              <a:t> </a:t>
            </a:r>
            <a:r>
              <a:rPr lang="en-US" b="0" dirty="0" err="1"/>
              <a:t>baldintza</a:t>
            </a:r>
            <a:r>
              <a:rPr lang="en-US" b="0" dirty="0"/>
              <a:t> </a:t>
            </a:r>
            <a:r>
              <a:rPr lang="en-US" b="0" dirty="0" err="1"/>
              <a:t>kolore</a:t>
            </a:r>
            <a:r>
              <a:rPr lang="en-US" b="0" dirty="0"/>
              <a:t> </a:t>
            </a:r>
            <a:r>
              <a:rPr lang="en-US" b="0" dirty="0" err="1"/>
              <a:t>sentsorea</a:t>
            </a:r>
            <a:r>
              <a:rPr lang="en-US" b="0" dirty="0"/>
              <a:t> </a:t>
            </a:r>
            <a:r>
              <a:rPr lang="en-US" b="0" dirty="0" err="1"/>
              <a:t>erabiltzeko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 dirty="0"/>
              <a:t>KREDITUAK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/>
              <a:t>Gai </a:t>
            </a:r>
            <a:r>
              <a:rPr lang="en-US" dirty="0" err="1"/>
              <a:t>hau</a:t>
            </a:r>
            <a:r>
              <a:rPr lang="en-US" dirty="0"/>
              <a:t> Sanjay </a:t>
            </a:r>
            <a:r>
              <a:rPr lang="en-US" dirty="0" err="1"/>
              <a:t>Seshan-ek</a:t>
            </a:r>
            <a:r>
              <a:rPr lang="en-US" dirty="0"/>
              <a:t> eta Arvind </a:t>
            </a:r>
            <a:r>
              <a:rPr lang="en-US" dirty="0" err="1"/>
              <a:t>Seshan-ek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zuten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Gai </a:t>
            </a:r>
            <a:r>
              <a:rPr lang="en-US" dirty="0" err="1"/>
              <a:t>gehiago</a:t>
            </a:r>
            <a:r>
              <a:rPr lang="en-US" dirty="0"/>
              <a:t> </a:t>
            </a:r>
            <a:r>
              <a:rPr lang="en-US" dirty="0" err="1"/>
              <a:t>aurkitu</a:t>
            </a:r>
            <a:r>
              <a:rPr lang="en-US" dirty="0"/>
              <a:t> </a:t>
            </a:r>
            <a:r>
              <a:rPr lang="en-US" dirty="0" err="1"/>
              <a:t>ahal</a:t>
            </a:r>
            <a:r>
              <a:rPr lang="en-US" dirty="0"/>
              <a:t> </a:t>
            </a:r>
            <a:r>
              <a:rPr lang="en-US" dirty="0" err="1"/>
              <a:t>dituzu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r>
              <a:rPr lang="en-US" dirty="0"/>
              <a:t> </a:t>
            </a:r>
            <a:r>
              <a:rPr lang="en-US" dirty="0" err="1"/>
              <a:t>webgunean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Itzulpena</a:t>
            </a:r>
            <a:r>
              <a:rPr lang="en-US" dirty="0"/>
              <a:t> </a:t>
            </a:r>
            <a:r>
              <a:rPr lang="en-US" dirty="0" err="1"/>
              <a:t>Edurobotic-ek</a:t>
            </a:r>
            <a:r>
              <a:rPr lang="en-US" dirty="0"/>
              <a:t> </a:t>
            </a:r>
            <a:r>
              <a:rPr lang="en-US" dirty="0" err="1"/>
              <a:t>eginda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www.edurobotic.es</a:t>
            </a:r>
            <a:r>
              <a:rPr lang="en-US" dirty="0"/>
              <a:t> (</a:t>
            </a:r>
            <a:r>
              <a:rPr lang="en-US" dirty="0" err="1"/>
              <a:t>Anartz</a:t>
            </a:r>
            <a:r>
              <a:rPr lang="en-US" dirty="0"/>
              <a:t> San Juan </a:t>
            </a:r>
            <a:r>
              <a:rPr lang="en-US" dirty="0" err="1"/>
              <a:t>taldekideak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</a:t>
            </a:r>
            <a:r>
              <a:rPr lang="en-US" dirty="0" err="1"/>
              <a:t>zuzen</a:t>
            </a:r>
            <a:r>
              <a:rPr lang="en-US" dirty="0"/>
              <a:t>).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1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 HONEN HELBURUAK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Zelan</a:t>
            </a:r>
            <a:r>
              <a:rPr lang="en-US" dirty="0"/>
              <a:t> </a:t>
            </a:r>
            <a:r>
              <a:rPr lang="en-US" dirty="0" err="1"/>
              <a:t>gizakiek</a:t>
            </a:r>
            <a:r>
              <a:rPr lang="en-US" dirty="0"/>
              <a:t> eta </a:t>
            </a:r>
            <a:r>
              <a:rPr lang="en-US" dirty="0" err="1"/>
              <a:t>errobotek</a:t>
            </a:r>
            <a:r>
              <a:rPr lang="en-US" dirty="0"/>
              <a:t> </a:t>
            </a:r>
            <a:r>
              <a:rPr lang="en-US" dirty="0" err="1"/>
              <a:t>lerroak</a:t>
            </a:r>
            <a:r>
              <a:rPr lang="en-US" dirty="0"/>
              <a:t> </a:t>
            </a:r>
            <a:r>
              <a:rPr lang="en-US" dirty="0" err="1"/>
              <a:t>jarraitzen</a:t>
            </a:r>
            <a:r>
              <a:rPr lang="en-US" dirty="0"/>
              <a:t> </a:t>
            </a:r>
            <a:r>
              <a:rPr lang="en-US" dirty="0" err="1"/>
              <a:t>dituztela</a:t>
            </a:r>
            <a:r>
              <a:rPr lang="en-US" dirty="0"/>
              <a:t> </a:t>
            </a:r>
            <a:r>
              <a:rPr lang="en-US" dirty="0" err="1"/>
              <a:t>ikasi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bat </a:t>
            </a:r>
            <a:r>
              <a:rPr lang="en-US" dirty="0" err="1"/>
              <a:t>jarrai</a:t>
            </a:r>
            <a:r>
              <a:rPr lang="en-US" dirty="0"/>
              <a:t> </a:t>
            </a:r>
            <a:r>
              <a:rPr lang="en-US" dirty="0" err="1"/>
              <a:t>dezala</a:t>
            </a:r>
            <a:r>
              <a:rPr lang="en-US" dirty="0"/>
              <a:t> </a:t>
            </a:r>
            <a:r>
              <a:rPr lang="en-US" dirty="0" err="1"/>
              <a:t>kolore</a:t>
            </a:r>
            <a:r>
              <a:rPr lang="en-US" dirty="0"/>
              <a:t> </a:t>
            </a:r>
            <a:r>
              <a:rPr lang="en-US" dirty="0" err="1"/>
              <a:t>sentsorearekin</a:t>
            </a:r>
            <a:r>
              <a:rPr lang="en-US" dirty="0"/>
              <a:t> “Color Mode” </a:t>
            </a:r>
            <a:r>
              <a:rPr lang="en-US" dirty="0" err="1"/>
              <a:t>moduan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Lerro</a:t>
            </a:r>
            <a:r>
              <a:rPr lang="en-US" dirty="0"/>
              <a:t> bat </a:t>
            </a:r>
            <a:r>
              <a:rPr lang="en-US" dirty="0" err="1"/>
              <a:t>jarraitzea</a:t>
            </a:r>
            <a:r>
              <a:rPr lang="en-US" dirty="0"/>
              <a:t> </a:t>
            </a:r>
            <a:r>
              <a:rPr lang="en-US" dirty="0" err="1"/>
              <a:t>sentsorea</a:t>
            </a:r>
            <a:r>
              <a:rPr lang="en-US" dirty="0"/>
              <a:t> </a:t>
            </a:r>
            <a:r>
              <a:rPr lang="en-US" dirty="0" err="1"/>
              <a:t>piztu</a:t>
            </a:r>
            <a:r>
              <a:rPr lang="en-US" dirty="0"/>
              <a:t> </a:t>
            </a:r>
            <a:r>
              <a:rPr lang="en-US" dirty="0" err="1"/>
              <a:t>arte</a:t>
            </a:r>
            <a:r>
              <a:rPr lang="en-US" dirty="0"/>
              <a:t> </a:t>
            </a:r>
            <a:r>
              <a:rPr lang="en-US" dirty="0" err="1"/>
              <a:t>ikastea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Lerro</a:t>
            </a:r>
            <a:r>
              <a:rPr lang="en-US" dirty="0"/>
              <a:t> bat </a:t>
            </a:r>
            <a:r>
              <a:rPr lang="en-US" dirty="0" err="1"/>
              <a:t>jarraitzea</a:t>
            </a:r>
            <a:r>
              <a:rPr lang="en-US" dirty="0"/>
              <a:t> </a:t>
            </a:r>
            <a:r>
              <a:rPr lang="en-US" dirty="0" err="1"/>
              <a:t>distantzia</a:t>
            </a:r>
            <a:r>
              <a:rPr lang="en-US" dirty="0"/>
              <a:t> </a:t>
            </a:r>
            <a:r>
              <a:rPr lang="en-US" dirty="0" err="1"/>
              <a:t>jakin</a:t>
            </a:r>
            <a:r>
              <a:rPr lang="en-US" dirty="0"/>
              <a:t> </a:t>
            </a:r>
            <a:r>
              <a:rPr lang="en-US" dirty="0" err="1"/>
              <a:t>batean</a:t>
            </a:r>
            <a:r>
              <a:rPr lang="en-US" dirty="0"/>
              <a:t> </a:t>
            </a:r>
            <a:r>
              <a:rPr lang="en-US" dirty="0" err="1"/>
              <a:t>ikastea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Sentsoreak</a:t>
            </a:r>
            <a:r>
              <a:rPr lang="en-US" dirty="0"/>
              <a:t>, </a:t>
            </a:r>
            <a:r>
              <a:rPr lang="en-US" dirty="0" err="1"/>
              <a:t>loopak</a:t>
            </a:r>
            <a:r>
              <a:rPr lang="en-US" dirty="0"/>
              <a:t> eta </a:t>
            </a:r>
            <a:r>
              <a:rPr lang="en-US" dirty="0" err="1"/>
              <a:t>etengailuan</a:t>
            </a:r>
            <a:r>
              <a:rPr lang="en-US" dirty="0"/>
              <a:t> </a:t>
            </a:r>
            <a:r>
              <a:rPr lang="en-US" dirty="0" err="1"/>
              <a:t>nahasten</a:t>
            </a:r>
            <a:r>
              <a:rPr lang="en-US" dirty="0"/>
              <a:t> </a:t>
            </a:r>
            <a:r>
              <a:rPr lang="en-US" dirty="0" err="1"/>
              <a:t>ikasi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866D5711-186B-4318-92FF-16B86C8A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IRAKSALEARENTZAKO IRIZPIDEAK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4-7 </a:t>
            </a:r>
            <a:r>
              <a:rPr lang="en-US" b="0" dirty="0" err="1"/>
              <a:t>diapositibak</a:t>
            </a:r>
            <a:r>
              <a:rPr lang="en-US" b="0" dirty="0"/>
              <a:t> </a:t>
            </a:r>
            <a:r>
              <a:rPr lang="en-US" b="0" dirty="0" err="1"/>
              <a:t>animatuak</a:t>
            </a:r>
            <a:r>
              <a:rPr lang="en-US" b="0" dirty="0"/>
              <a:t> </a:t>
            </a:r>
            <a:r>
              <a:rPr lang="en-US" b="0" dirty="0" err="1"/>
              <a:t>dira</a:t>
            </a:r>
            <a:r>
              <a:rPr lang="en-US" b="0" dirty="0"/>
              <a:t>. </a:t>
            </a:r>
            <a:r>
              <a:rPr lang="en-US" b="0" dirty="0" err="1"/>
              <a:t>Gomendatzen</a:t>
            </a:r>
            <a:r>
              <a:rPr lang="en-US" b="0" dirty="0"/>
              <a:t> </a:t>
            </a:r>
            <a:r>
              <a:rPr lang="en-US" b="0" dirty="0" err="1"/>
              <a:t>ditugu</a:t>
            </a:r>
            <a:r>
              <a:rPr lang="en-US" b="0" dirty="0"/>
              <a:t> </a:t>
            </a:r>
            <a:r>
              <a:rPr lang="en-US" b="0" dirty="0" err="1"/>
              <a:t>diapositiba</a:t>
            </a:r>
            <a:r>
              <a:rPr lang="en-US" b="0" dirty="0"/>
              <a:t> </a:t>
            </a:r>
            <a:r>
              <a:rPr lang="en-US" b="0" dirty="0" err="1"/>
              <a:t>hauek</a:t>
            </a:r>
            <a:r>
              <a:rPr lang="en-US" b="0" dirty="0"/>
              <a:t> </a:t>
            </a:r>
            <a:r>
              <a:rPr lang="en-US" b="0" dirty="0" err="1"/>
              <a:t>ikasleek</a:t>
            </a:r>
            <a:r>
              <a:rPr lang="en-US" b="0" dirty="0"/>
              <a:t> </a:t>
            </a:r>
            <a:r>
              <a:rPr lang="en-US" b="0" dirty="0" err="1"/>
              <a:t>ulertzeko</a:t>
            </a:r>
            <a:r>
              <a:rPr lang="en-US" b="0" dirty="0"/>
              <a:t> </a:t>
            </a:r>
            <a:r>
              <a:rPr lang="en-US" b="0" dirty="0" err="1"/>
              <a:t>zelan</a:t>
            </a:r>
            <a:r>
              <a:rPr lang="en-US" b="0" dirty="0"/>
              <a:t> </a:t>
            </a:r>
            <a:r>
              <a:rPr lang="en-US" b="0" dirty="0" err="1"/>
              <a:t>erabili</a:t>
            </a:r>
            <a:r>
              <a:rPr lang="en-US" b="0" dirty="0"/>
              <a:t> </a:t>
            </a:r>
            <a:r>
              <a:rPr lang="en-US" b="0" dirty="0" err="1"/>
              <a:t>kolore</a:t>
            </a:r>
            <a:r>
              <a:rPr lang="en-US" b="0" dirty="0"/>
              <a:t> </a:t>
            </a:r>
            <a:r>
              <a:rPr lang="en-US" b="0" dirty="0" err="1"/>
              <a:t>sentsorea</a:t>
            </a:r>
            <a:r>
              <a:rPr lang="en-US" b="0" dirty="0"/>
              <a:t>, eta </a:t>
            </a:r>
            <a:r>
              <a:rPr lang="en-US" b="0" dirty="0" err="1"/>
              <a:t>zelan</a:t>
            </a:r>
            <a:r>
              <a:rPr lang="en-US" b="0" dirty="0"/>
              <a:t> </a:t>
            </a:r>
            <a:r>
              <a:rPr lang="en-US" b="0" dirty="0" err="1"/>
              <a:t>gizakiek</a:t>
            </a:r>
            <a:r>
              <a:rPr lang="en-US" b="0" dirty="0"/>
              <a:t> eta </a:t>
            </a:r>
            <a:r>
              <a:rPr lang="en-US" b="0" dirty="0" err="1"/>
              <a:t>errobotek</a:t>
            </a:r>
            <a:r>
              <a:rPr lang="en-US" b="0" dirty="0"/>
              <a:t> </a:t>
            </a:r>
            <a:r>
              <a:rPr lang="en-US" b="0" dirty="0" err="1"/>
              <a:t>lerroa</a:t>
            </a:r>
            <a:r>
              <a:rPr lang="en-US" b="0" dirty="0"/>
              <a:t> </a:t>
            </a:r>
            <a:r>
              <a:rPr lang="en-US" b="0" dirty="0" err="1"/>
              <a:t>jarraitzen</a:t>
            </a:r>
            <a:r>
              <a:rPr lang="en-US" b="0" dirty="0"/>
              <a:t> </a:t>
            </a:r>
            <a:r>
              <a:rPr lang="en-US" b="0" dirty="0" err="1"/>
              <a:t>duten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Ereduaren</a:t>
            </a:r>
            <a:r>
              <a:rPr lang="en-US" b="0" dirty="0"/>
              <a:t> </a:t>
            </a:r>
            <a:r>
              <a:rPr lang="en-US" b="0" dirty="0" err="1"/>
              <a:t>kopia</a:t>
            </a:r>
            <a:r>
              <a:rPr lang="en-US" b="0" dirty="0"/>
              <a:t> </a:t>
            </a:r>
            <a:r>
              <a:rPr lang="en-US" b="0" dirty="0" err="1"/>
              <a:t>bana</a:t>
            </a:r>
            <a:r>
              <a:rPr lang="en-US" b="0" dirty="0"/>
              <a:t> </a:t>
            </a:r>
            <a:r>
              <a:rPr lang="en-US" b="0" dirty="0" err="1"/>
              <a:t>emaiozu</a:t>
            </a:r>
            <a:r>
              <a:rPr lang="en-US" b="0" dirty="0"/>
              <a:t> </a:t>
            </a:r>
            <a:r>
              <a:rPr lang="en-US" b="0" dirty="0" err="1"/>
              <a:t>ikasleei</a:t>
            </a:r>
            <a:r>
              <a:rPr lang="en-US" b="0" dirty="0"/>
              <a:t> </a:t>
            </a:r>
            <a:r>
              <a:rPr lang="en-US" b="0" dirty="0" err="1"/>
              <a:t>edota</a:t>
            </a:r>
            <a:r>
              <a:rPr lang="en-US" b="0" dirty="0"/>
              <a:t> </a:t>
            </a:r>
            <a:r>
              <a:rPr lang="en-US" b="0" dirty="0" err="1"/>
              <a:t>ikasle</a:t>
            </a:r>
            <a:r>
              <a:rPr lang="en-US" b="0" dirty="0"/>
              <a:t> </a:t>
            </a:r>
            <a:r>
              <a:rPr lang="en-US" b="0" dirty="0" err="1"/>
              <a:t>taldeei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#1 </a:t>
            </a:r>
            <a:r>
              <a:rPr lang="en-US" b="0" dirty="0" err="1"/>
              <a:t>erronka</a:t>
            </a:r>
            <a:r>
              <a:rPr lang="en-US" b="0" dirty="0"/>
              <a:t> 10 </a:t>
            </a:r>
            <a:r>
              <a:rPr lang="en-US" b="0" dirty="0" err="1"/>
              <a:t>diapositiban</a:t>
            </a:r>
            <a:r>
              <a:rPr lang="en-US" b="0" dirty="0"/>
              <a:t> hasten da, eta #2 </a:t>
            </a:r>
            <a:r>
              <a:rPr lang="en-US" b="0" dirty="0" err="1"/>
              <a:t>erronka</a:t>
            </a:r>
            <a:r>
              <a:rPr lang="en-US" b="0" dirty="0"/>
              <a:t> 13 </a:t>
            </a:r>
            <a:r>
              <a:rPr lang="en-US" b="0" dirty="0" err="1"/>
              <a:t>diapositiban</a:t>
            </a:r>
            <a:r>
              <a:rPr lang="en-US" b="0" dirty="0"/>
              <a:t> hasten 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Eztabaida</a:t>
            </a:r>
            <a:r>
              <a:rPr lang="en-US" b="0" dirty="0"/>
              <a:t> </a:t>
            </a:r>
            <a:r>
              <a:rPr lang="en-US" b="0" dirty="0" err="1"/>
              <a:t>gida</a:t>
            </a:r>
            <a:r>
              <a:rPr lang="en-US" b="0" dirty="0"/>
              <a:t> 16 </a:t>
            </a:r>
            <a:r>
              <a:rPr lang="en-US" b="0" dirty="0" err="1"/>
              <a:t>diapositiban</a:t>
            </a:r>
            <a:r>
              <a:rPr lang="en-US" b="0" dirty="0"/>
              <a:t> </a:t>
            </a:r>
            <a:r>
              <a:rPr lang="en-US" b="0" dirty="0" err="1"/>
              <a:t>kokatuta</a:t>
            </a:r>
            <a:r>
              <a:rPr lang="en-US" b="0" dirty="0"/>
              <a:t> dago.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Ikasle</a:t>
            </a:r>
            <a:r>
              <a:rPr lang="en-US" b="0" dirty="0"/>
              <a:t> </a:t>
            </a:r>
            <a:r>
              <a:rPr lang="en-US" b="0" dirty="0" err="1"/>
              <a:t>aurreratuek</a:t>
            </a:r>
            <a:r>
              <a:rPr lang="en-US" b="0" dirty="0"/>
              <a:t> EV3Lessons.com </a:t>
            </a:r>
            <a:r>
              <a:rPr lang="en-US" b="0" dirty="0" err="1"/>
              <a:t>webgunean</a:t>
            </a:r>
            <a:r>
              <a:rPr lang="en-US" b="0" dirty="0"/>
              <a:t> </a:t>
            </a:r>
            <a:r>
              <a:rPr lang="en-US" b="0" dirty="0" err="1"/>
              <a:t>lerro</a:t>
            </a:r>
            <a:r>
              <a:rPr lang="en-US" b="0" dirty="0"/>
              <a:t> </a:t>
            </a:r>
            <a:r>
              <a:rPr lang="en-US" b="0" dirty="0" err="1"/>
              <a:t>jarraitzaile</a:t>
            </a:r>
            <a:r>
              <a:rPr lang="en-US" b="0" dirty="0"/>
              <a:t> </a:t>
            </a:r>
            <a:r>
              <a:rPr lang="en-US" b="0" dirty="0" err="1"/>
              <a:t>aurreratuagoak</a:t>
            </a:r>
            <a:r>
              <a:rPr lang="en-US" b="0" dirty="0"/>
              <a:t> </a:t>
            </a:r>
            <a:r>
              <a:rPr lang="en-US" b="0" dirty="0" err="1"/>
              <a:t>aurkitu</a:t>
            </a:r>
            <a:r>
              <a:rPr lang="en-US" b="0" dirty="0"/>
              <a:t> </a:t>
            </a:r>
            <a:r>
              <a:rPr lang="en-US" b="0" dirty="0" err="1"/>
              <a:t>ahal</a:t>
            </a:r>
            <a:r>
              <a:rPr lang="en-US" b="0" dirty="0"/>
              <a:t> </a:t>
            </a:r>
            <a:r>
              <a:rPr lang="en-US" b="0" dirty="0" err="1"/>
              <a:t>dituzte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38AC8A8-A76B-4EC4-8CDA-9B49882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ERDITIK JARRAITZEN?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err="1"/>
              <a:t>Gizakiek</a:t>
            </a:r>
            <a:r>
              <a:rPr lang="en-US" dirty="0"/>
              <a:t> </a:t>
            </a:r>
            <a:r>
              <a:rPr lang="en-US" dirty="0" err="1"/>
              <a:t>lerroa</a:t>
            </a:r>
            <a:r>
              <a:rPr lang="en-US" dirty="0"/>
              <a:t> </a:t>
            </a:r>
            <a:r>
              <a:rPr lang="en-US" dirty="0" err="1"/>
              <a:t>erditik</a:t>
            </a:r>
            <a:r>
              <a:rPr lang="en-US" dirty="0"/>
              <a:t> </a:t>
            </a:r>
            <a:r>
              <a:rPr lang="en-US" dirty="0" err="1"/>
              <a:t>jarraitzea</a:t>
            </a:r>
            <a:r>
              <a:rPr lang="en-US" dirty="0"/>
              <a:t> </a:t>
            </a:r>
            <a:r>
              <a:rPr lang="en-US" dirty="0" err="1"/>
              <a:t>nahiago</a:t>
            </a:r>
            <a:r>
              <a:rPr lang="en-US" dirty="0"/>
              <a:t> </a:t>
            </a:r>
            <a:r>
              <a:rPr lang="en-US" dirty="0" err="1"/>
              <a:t>dute</a:t>
            </a:r>
            <a:r>
              <a:rPr lang="en-US" dirty="0"/>
              <a:t>.  </a:t>
            </a:r>
          </a:p>
          <a:p>
            <a:r>
              <a:rPr lang="en-US" dirty="0" err="1"/>
              <a:t>Ikus</a:t>
            </a:r>
            <a:r>
              <a:rPr lang="en-US" dirty="0"/>
              <a:t> </a:t>
            </a:r>
            <a:r>
              <a:rPr lang="en-US" dirty="0" err="1"/>
              <a:t>dezagun</a:t>
            </a:r>
            <a:r>
              <a:rPr lang="en-US" dirty="0"/>
              <a:t> </a:t>
            </a:r>
            <a:r>
              <a:rPr lang="en-US" dirty="0" err="1"/>
              <a:t>zelan</a:t>
            </a:r>
            <a:r>
              <a:rPr lang="en-US" dirty="0"/>
              <a:t> </a:t>
            </a:r>
            <a:r>
              <a:rPr lang="en-US" dirty="0" err="1"/>
              <a:t>errobotek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Kolore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sentsorea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erabiltzen</a:t>
            </a:r>
            <a:r>
              <a:rPr lang="en-US" dirty="0"/>
              <a:t> </a:t>
            </a:r>
            <a:r>
              <a:rPr lang="en-US" dirty="0" err="1"/>
              <a:t>duten</a:t>
            </a:r>
            <a:r>
              <a:rPr lang="en-US" dirty="0"/>
              <a:t>.</a:t>
            </a:r>
          </a:p>
          <a:p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galdera</a:t>
            </a:r>
            <a:r>
              <a:rPr lang="en-US" dirty="0"/>
              <a:t> </a:t>
            </a:r>
            <a:r>
              <a:rPr lang="en-US" dirty="0" err="1"/>
              <a:t>mota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dezakegu</a:t>
            </a:r>
            <a:r>
              <a:rPr lang="en-US" dirty="0"/>
              <a:t> </a:t>
            </a:r>
            <a:r>
              <a:rPr lang="en-US" dirty="0" err="1"/>
              <a:t>sentsore</a:t>
            </a:r>
            <a:r>
              <a:rPr lang="en-US" dirty="0"/>
              <a:t> </a:t>
            </a:r>
            <a:r>
              <a:rPr lang="en-US" dirty="0" err="1"/>
              <a:t>honi</a:t>
            </a:r>
            <a:r>
              <a:rPr lang="en-US" dirty="0"/>
              <a:t> </a:t>
            </a:r>
            <a:r>
              <a:rPr lang="en-US" dirty="0" err="1"/>
              <a:t>buruz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Lerroan</a:t>
            </a:r>
            <a:r>
              <a:rPr lang="en-US" dirty="0"/>
              <a:t> </a:t>
            </a:r>
            <a:r>
              <a:rPr lang="en-US" dirty="0" err="1"/>
              <a:t>zaude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2CEBB07C-1B22-4421-8235-F38810D7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3122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Beltz</a:t>
            </a:r>
            <a:r>
              <a:rPr lang="en-US" dirty="0"/>
              <a:t> </a:t>
            </a:r>
            <a:r>
              <a:rPr lang="en-US" dirty="0" err="1"/>
              <a:t>kolorearen</a:t>
            </a:r>
            <a:r>
              <a:rPr lang="en-US" dirty="0"/>
              <a:t> </a:t>
            </a:r>
            <a:r>
              <a:rPr lang="en-US" dirty="0" err="1"/>
              <a:t>gainean</a:t>
            </a:r>
            <a:r>
              <a:rPr lang="en-US" dirty="0"/>
              <a:t> </a:t>
            </a:r>
            <a:r>
              <a:rPr lang="en-US" dirty="0" err="1"/>
              <a:t>badago</a:t>
            </a:r>
            <a:r>
              <a:rPr lang="en-US" dirty="0"/>
              <a:t>, </a:t>
            </a:r>
            <a:r>
              <a:rPr lang="en-US" dirty="0" err="1"/>
              <a:t>jarraitu</a:t>
            </a:r>
            <a:r>
              <a:rPr lang="en-US" dirty="0"/>
              <a:t> </a:t>
            </a:r>
            <a:r>
              <a:rPr lang="en-US" dirty="0" err="1"/>
              <a:t>aurrera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Kolore</a:t>
            </a:r>
            <a:r>
              <a:rPr lang="en-US" dirty="0"/>
              <a:t> </a:t>
            </a:r>
            <a:r>
              <a:rPr lang="en-US" dirty="0" err="1"/>
              <a:t>zuriaren</a:t>
            </a:r>
            <a:r>
              <a:rPr lang="en-US" dirty="0"/>
              <a:t> </a:t>
            </a:r>
            <a:r>
              <a:rPr lang="en-US" dirty="0" err="1"/>
              <a:t>gainean</a:t>
            </a:r>
            <a:r>
              <a:rPr lang="en-US" dirty="0"/>
              <a:t> </a:t>
            </a:r>
            <a:r>
              <a:rPr lang="en-US" dirty="0" err="1"/>
              <a:t>badago</a:t>
            </a:r>
            <a:r>
              <a:rPr lang="en-US" dirty="0"/>
              <a:t> </a:t>
            </a: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ezkerrera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</a:t>
            </a:r>
            <a:r>
              <a:rPr lang="en-US" dirty="0" err="1"/>
              <a:t>beltzera</a:t>
            </a:r>
            <a:r>
              <a:rPr lang="en-US" dirty="0"/>
              <a:t> </a:t>
            </a:r>
            <a:r>
              <a:rPr lang="en-US" dirty="0" err="1"/>
              <a:t>itzuttzeko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Funtzionatzen</a:t>
            </a:r>
            <a:r>
              <a:rPr lang="en-US" dirty="0"/>
              <a:t> </a:t>
            </a:r>
            <a:r>
              <a:rPr lang="en-US" dirty="0" err="1"/>
              <a:t>duela</a:t>
            </a:r>
            <a:r>
              <a:rPr lang="en-US" dirty="0"/>
              <a:t> </a:t>
            </a:r>
            <a:r>
              <a:rPr lang="en-US" dirty="0" err="1"/>
              <a:t>dirudi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Footer Placeholder 1">
            <a:extLst>
              <a:ext uri="{FF2B5EF4-FFF2-40B4-BE49-F238E27FC236}">
                <a16:creationId xmlns:a16="http://schemas.microsoft.com/office/drawing/2014/main" id="{1023FFA9-25C6-4D0F-89B9-0A769F17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Kolore</a:t>
            </a:r>
            <a:r>
              <a:rPr lang="en-US" dirty="0"/>
              <a:t> </a:t>
            </a:r>
            <a:r>
              <a:rPr lang="en-US" dirty="0" err="1"/>
              <a:t>beltzaren</a:t>
            </a:r>
            <a:r>
              <a:rPr lang="en-US" dirty="0"/>
              <a:t> </a:t>
            </a:r>
            <a:r>
              <a:rPr lang="en-US" dirty="0" err="1"/>
              <a:t>gainean</a:t>
            </a:r>
            <a:r>
              <a:rPr lang="en-US" dirty="0"/>
              <a:t> </a:t>
            </a:r>
            <a:r>
              <a:rPr lang="en-US" dirty="0" err="1"/>
              <a:t>badago</a:t>
            </a:r>
            <a:r>
              <a:rPr lang="en-US" dirty="0"/>
              <a:t>, </a:t>
            </a:r>
            <a:r>
              <a:rPr lang="en-US" dirty="0" err="1"/>
              <a:t>jarraitu</a:t>
            </a:r>
            <a:r>
              <a:rPr lang="en-US" dirty="0"/>
              <a:t> </a:t>
            </a:r>
            <a:r>
              <a:rPr lang="en-US" dirty="0" err="1"/>
              <a:t>aurrera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Kolore</a:t>
            </a:r>
            <a:r>
              <a:rPr lang="en-US" dirty="0"/>
              <a:t> </a:t>
            </a:r>
            <a:r>
              <a:rPr lang="en-US" dirty="0" err="1"/>
              <a:t>zuriaren</a:t>
            </a:r>
            <a:r>
              <a:rPr lang="en-US" dirty="0"/>
              <a:t> </a:t>
            </a:r>
            <a:r>
              <a:rPr lang="en-US" dirty="0" err="1"/>
              <a:t>gainean</a:t>
            </a:r>
            <a:r>
              <a:rPr lang="en-US" dirty="0"/>
              <a:t> </a:t>
            </a:r>
            <a:r>
              <a:rPr lang="en-US" dirty="0" err="1"/>
              <a:t>badago</a:t>
            </a:r>
            <a:r>
              <a:rPr lang="en-US" dirty="0"/>
              <a:t> </a:t>
            </a: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eskuinetara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</a:t>
            </a:r>
            <a:r>
              <a:rPr lang="en-US" dirty="0" err="1"/>
              <a:t>beltzera</a:t>
            </a:r>
            <a:r>
              <a:rPr lang="en-US" dirty="0"/>
              <a:t> </a:t>
            </a:r>
            <a:r>
              <a:rPr lang="en-US" dirty="0" err="1"/>
              <a:t>itzultzeko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EZ… </a:t>
            </a:r>
            <a:r>
              <a:rPr lang="en-US" b="1" dirty="0" err="1">
                <a:solidFill>
                  <a:srgbClr val="FF0000"/>
                </a:solidFill>
              </a:rPr>
              <a:t>nire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errobotak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ihes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egiten</a:t>
            </a:r>
            <a:r>
              <a:rPr lang="en-US" b="1" dirty="0">
                <a:solidFill>
                  <a:srgbClr val="FF0000"/>
                </a:solidFill>
              </a:rPr>
              <a:t> du...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Errobotak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eskuineko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izkina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uzterakoan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ez</a:t>
            </a:r>
            <a:r>
              <a:rPr lang="en-US" b="1" dirty="0">
                <a:solidFill>
                  <a:srgbClr val="FF0000"/>
                </a:solidFill>
              </a:rPr>
              <a:t> du </a:t>
            </a:r>
            <a:r>
              <a:rPr lang="en-US" b="1" dirty="0" err="1">
                <a:solidFill>
                  <a:srgbClr val="FF0000"/>
                </a:solidFill>
              </a:rPr>
              <a:t>funtzionatzen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0" name="Footer Placeholder 1">
            <a:extLst>
              <a:ext uri="{FF2B5EF4-FFF2-40B4-BE49-F238E27FC236}">
                <a16:creationId xmlns:a16="http://schemas.microsoft.com/office/drawing/2014/main" id="{1853FE66-BE78-446E-87FF-FB0ADDD3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LERROA JARRAITZEN ERROBOT BAT BEZALA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312254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Zergatik</a:t>
            </a:r>
            <a:r>
              <a:rPr lang="en-US" dirty="0"/>
              <a:t> </a:t>
            </a:r>
            <a:r>
              <a:rPr lang="en-US" dirty="0" err="1"/>
              <a:t>gizakiak</a:t>
            </a:r>
            <a:r>
              <a:rPr lang="en-US" dirty="0"/>
              <a:t> </a:t>
            </a:r>
            <a:r>
              <a:rPr lang="en-US" dirty="0" err="1"/>
              <a:t>lerroaren</a:t>
            </a:r>
            <a:r>
              <a:rPr lang="en-US" dirty="0"/>
              <a:t> </a:t>
            </a:r>
            <a:r>
              <a:rPr lang="en-US" dirty="0" err="1"/>
              <a:t>erdialdea</a:t>
            </a:r>
            <a:r>
              <a:rPr lang="en-US" dirty="0"/>
              <a:t> </a:t>
            </a:r>
            <a:r>
              <a:rPr lang="en-US" dirty="0" err="1"/>
              <a:t>jarraitu</a:t>
            </a:r>
            <a:r>
              <a:rPr lang="en-US" dirty="0"/>
              <a:t> </a:t>
            </a:r>
            <a:r>
              <a:rPr lang="en-US" dirty="0" err="1"/>
              <a:t>dezake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Gizakiak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aurrera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begira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dezake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Gizakiak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lerro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guztia</a:t>
            </a:r>
            <a:r>
              <a:rPr lang="en-US" dirty="0">
                <a:solidFill>
                  <a:srgbClr val="FF0000"/>
                </a:solidFill>
              </a:rPr>
              <a:t> eta </a:t>
            </a:r>
            <a:r>
              <a:rPr lang="en-US" dirty="0" err="1">
                <a:solidFill>
                  <a:srgbClr val="FF0000"/>
                </a:solidFill>
              </a:rPr>
              <a:t>inguruak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ikus</a:t>
            </a:r>
            <a:r>
              <a:rPr lang="en-US" dirty="0"/>
              <a:t> </a:t>
            </a:r>
            <a:r>
              <a:rPr lang="en-US" dirty="0" err="1"/>
              <a:t>ditzake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Gizakiak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bi </a:t>
            </a:r>
            <a:r>
              <a:rPr lang="en-US" dirty="0" err="1">
                <a:solidFill>
                  <a:schemeClr val="tx2"/>
                </a:solidFill>
              </a:rPr>
              <a:t>aldeak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ikus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ditzake</a:t>
            </a:r>
            <a:r>
              <a:rPr lang="en-US" dirty="0"/>
              <a:t> eta </a:t>
            </a:r>
            <a:r>
              <a:rPr lang="en-US" dirty="0" err="1"/>
              <a:t>zein</a:t>
            </a:r>
            <a:r>
              <a:rPr lang="en-US" dirty="0"/>
              <a:t> </a:t>
            </a:r>
            <a:r>
              <a:rPr lang="en-US" dirty="0" err="1"/>
              <a:t>aldean</a:t>
            </a:r>
            <a:r>
              <a:rPr lang="en-US" dirty="0"/>
              <a:t> </a:t>
            </a:r>
            <a:r>
              <a:rPr lang="en-US" dirty="0" err="1"/>
              <a:t>dagoen</a:t>
            </a:r>
            <a:r>
              <a:rPr lang="en-US" dirty="0"/>
              <a:t> </a:t>
            </a:r>
            <a:r>
              <a:rPr lang="en-US" dirty="0" err="1"/>
              <a:t>daki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Zergatik</a:t>
            </a:r>
            <a:r>
              <a:rPr lang="en-US" dirty="0"/>
              <a:t> </a:t>
            </a:r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ezin</a:t>
            </a:r>
            <a:r>
              <a:rPr lang="en-US" dirty="0"/>
              <a:t> du </a:t>
            </a:r>
            <a:r>
              <a:rPr lang="en-US" dirty="0" err="1"/>
              <a:t>berdina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?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Ezin</a:t>
            </a:r>
            <a:r>
              <a:rPr lang="en-US" dirty="0">
                <a:solidFill>
                  <a:srgbClr val="FF0000"/>
                </a:solidFill>
              </a:rPr>
              <a:t> du </a:t>
            </a:r>
            <a:r>
              <a:rPr lang="en-US" dirty="0" err="1">
                <a:solidFill>
                  <a:srgbClr val="FF0000"/>
                </a:solidFill>
              </a:rPr>
              <a:t>eskuineko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aldea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ezkerreko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aldetik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bereiztu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err="1">
                <a:solidFill>
                  <a:srgbClr val="00B900"/>
                </a:solidFill>
              </a:rPr>
              <a:t>Zelan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jakin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dezakegu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errobotak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beti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lerroaren</a:t>
            </a:r>
            <a:r>
              <a:rPr lang="en-US" dirty="0">
                <a:solidFill>
                  <a:srgbClr val="00B900"/>
                </a:solidFill>
              </a:rPr>
              <a:t> ALDE BERDINETIK </a:t>
            </a:r>
            <a:r>
              <a:rPr lang="en-US" dirty="0" err="1">
                <a:solidFill>
                  <a:srgbClr val="00B900"/>
                </a:solidFill>
              </a:rPr>
              <a:t>ihes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egingo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duela</a:t>
            </a:r>
            <a:r>
              <a:rPr lang="en-US" dirty="0">
                <a:solidFill>
                  <a:srgbClr val="00B900"/>
                </a:solidFill>
              </a:rPr>
              <a:t>?</a:t>
            </a:r>
          </a:p>
          <a:p>
            <a:pPr lvl="2"/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alde</a:t>
            </a:r>
            <a:r>
              <a:rPr lang="en-US" dirty="0"/>
              <a:t> bat </a:t>
            </a:r>
            <a:r>
              <a:rPr lang="en-US" dirty="0" err="1"/>
              <a:t>jarrai</a:t>
            </a:r>
            <a:r>
              <a:rPr lang="en-US" dirty="0"/>
              <a:t> </a:t>
            </a:r>
            <a:r>
              <a:rPr lang="en-US" dirty="0" err="1"/>
              <a:t>dezake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beti</a:t>
            </a:r>
            <a:r>
              <a:rPr lang="en-US" dirty="0"/>
              <a:t> </a:t>
            </a:r>
            <a:r>
              <a:rPr lang="en-US" dirty="0" err="1"/>
              <a:t>alde</a:t>
            </a:r>
            <a:r>
              <a:rPr lang="en-US" dirty="0"/>
              <a:t> </a:t>
            </a:r>
            <a:r>
              <a:rPr lang="en-US" dirty="0" err="1"/>
              <a:t>berdinetik</a:t>
            </a:r>
            <a:r>
              <a:rPr lang="en-US" dirty="0"/>
              <a:t> </a:t>
            </a:r>
            <a:r>
              <a:rPr lang="en-US" dirty="0" err="1"/>
              <a:t>ihes</a:t>
            </a:r>
            <a:r>
              <a:rPr lang="en-US" dirty="0"/>
              <a:t> </a:t>
            </a:r>
            <a:r>
              <a:rPr lang="en-US" dirty="0" err="1"/>
              <a:t>egingo</a:t>
            </a:r>
            <a:r>
              <a:rPr lang="en-US" dirty="0"/>
              <a:t> du </a:t>
            </a:r>
            <a:r>
              <a:rPr lang="en-US" dirty="0" err="1"/>
              <a:t>ertz</a:t>
            </a:r>
            <a:r>
              <a:rPr lang="en-US" dirty="0"/>
              <a:t> </a:t>
            </a:r>
            <a:r>
              <a:rPr lang="en-US" dirty="0" err="1"/>
              <a:t>batetik</a:t>
            </a:r>
            <a:r>
              <a:rPr lang="en-US" dirty="0"/>
              <a:t> </a:t>
            </a:r>
            <a:r>
              <a:rPr lang="en-US" dirty="0" err="1"/>
              <a:t>joaten</a:t>
            </a:r>
            <a:r>
              <a:rPr lang="en-US" dirty="0"/>
              <a:t> </a:t>
            </a:r>
            <a:r>
              <a:rPr lang="en-US" dirty="0" err="1"/>
              <a:t>bada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Ikus</a:t>
            </a:r>
            <a:r>
              <a:rPr lang="en-US" dirty="0"/>
              <a:t> </a:t>
            </a:r>
            <a:r>
              <a:rPr lang="en-US" dirty="0" err="1"/>
              <a:t>dezagun</a:t>
            </a:r>
            <a:r>
              <a:rPr lang="en-US" dirty="0"/>
              <a:t> </a:t>
            </a:r>
            <a:r>
              <a:rPr lang="en-US" dirty="0" err="1"/>
              <a:t>zelan</a:t>
            </a:r>
            <a:r>
              <a:rPr lang="en-US" dirty="0"/>
              <a:t> </a:t>
            </a:r>
            <a:r>
              <a:rPr lang="en-US" dirty="0" err="1"/>
              <a:t>funtzionatzen</a:t>
            </a:r>
            <a:r>
              <a:rPr lang="en-US" dirty="0"/>
              <a:t> </a:t>
            </a:r>
            <a:r>
              <a:rPr lang="en-US" dirty="0" err="1"/>
              <a:t>duen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94DD19A5-9520-4C80-91D8-7E0ED168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ERROBOTAK LERROAREN ERTZA JARRAITZEN 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9910" y="1752600"/>
            <a:ext cx="1192490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</a:rPr>
              <a:t>Ezkerreko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ertza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6263083" y="1177925"/>
            <a:ext cx="18261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</a:rPr>
              <a:t>Eskuineko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ertza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0600" y="2191371"/>
            <a:ext cx="2632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Errobotak</a:t>
            </a:r>
            <a:r>
              <a:rPr lang="en-US" sz="2400" dirty="0"/>
              <a:t> </a:t>
            </a:r>
            <a:r>
              <a:rPr lang="en-US" sz="2400" dirty="0" err="1"/>
              <a:t>erabakitzen</a:t>
            </a:r>
            <a:r>
              <a:rPr lang="en-US" sz="2400" dirty="0"/>
              <a:t> du </a:t>
            </a:r>
            <a:r>
              <a:rPr lang="en-US" sz="2400" dirty="0" err="1"/>
              <a:t>ze</a:t>
            </a:r>
            <a:r>
              <a:rPr lang="en-US" sz="2400" dirty="0"/>
              <a:t> </a:t>
            </a:r>
            <a:r>
              <a:rPr lang="en-US" sz="2400" dirty="0" err="1"/>
              <a:t>aldetara</a:t>
            </a:r>
            <a:r>
              <a:rPr lang="en-US" sz="2400" dirty="0"/>
              <a:t> </a:t>
            </a:r>
            <a:r>
              <a:rPr lang="en-US" sz="2400" dirty="0" err="1"/>
              <a:t>biratzen</a:t>
            </a:r>
            <a:r>
              <a:rPr lang="en-US" sz="2400" dirty="0"/>
              <a:t> </a:t>
            </a:r>
            <a:r>
              <a:rPr lang="en-US" sz="2400" dirty="0" err="1"/>
              <a:t>duen</a:t>
            </a:r>
            <a:r>
              <a:rPr lang="en-US" sz="2400" dirty="0"/>
              <a:t> </a:t>
            </a:r>
            <a:r>
              <a:rPr lang="en-US" sz="2400" dirty="0" err="1"/>
              <a:t>beste</a:t>
            </a:r>
            <a:r>
              <a:rPr lang="en-US" sz="2400" dirty="0"/>
              <a:t> </a:t>
            </a:r>
            <a:r>
              <a:rPr lang="en-US" sz="2400" dirty="0" err="1"/>
              <a:t>kolore</a:t>
            </a:r>
            <a:r>
              <a:rPr lang="en-US" sz="2400" dirty="0"/>
              <a:t> bat </a:t>
            </a:r>
            <a:r>
              <a:rPr lang="en-US" sz="2400" dirty="0" err="1"/>
              <a:t>ikusterakoan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Aldea</a:t>
            </a:r>
            <a:r>
              <a:rPr lang="en-US" sz="2400" dirty="0"/>
              <a:t> </a:t>
            </a:r>
            <a:r>
              <a:rPr lang="en-US" sz="2400" dirty="0" err="1"/>
              <a:t>jarraitzen</a:t>
            </a:r>
            <a:r>
              <a:rPr lang="en-US" sz="2400" dirty="0"/>
              <a:t> </a:t>
            </a:r>
            <a:r>
              <a:rPr lang="en-US" sz="2400" dirty="0" err="1"/>
              <a:t>ari</a:t>
            </a:r>
            <a:r>
              <a:rPr lang="en-US" sz="2400" dirty="0"/>
              <a:t> den </a:t>
            </a:r>
            <a:r>
              <a:rPr lang="en-US" sz="2400" dirty="0" err="1"/>
              <a:t>ertzaren</a:t>
            </a:r>
            <a:r>
              <a:rPr lang="en-US" sz="2400" dirty="0"/>
              <a:t> </a:t>
            </a:r>
            <a:r>
              <a:rPr lang="en-US" sz="2400" dirty="0" err="1"/>
              <a:t>arabera</a:t>
            </a:r>
            <a:r>
              <a:rPr lang="en-US" sz="2400" dirty="0"/>
              <a:t> </a:t>
            </a:r>
            <a:r>
              <a:rPr lang="en-US" sz="2400" dirty="0" err="1"/>
              <a:t>erabakitzen</a:t>
            </a:r>
            <a:r>
              <a:rPr lang="en-US" sz="2400" dirty="0"/>
              <a:t> 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4076" y="1717527"/>
            <a:ext cx="1215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Beltz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gainean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ezkerra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Zuriaren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gainean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ezkuina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9910" y="1779895"/>
            <a:ext cx="1192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 </a:t>
            </a:r>
            <a:r>
              <a:rPr lang="en-US" dirty="0" err="1">
                <a:solidFill>
                  <a:srgbClr val="FFFF00"/>
                </a:solidFill>
              </a:rPr>
              <a:t>sobre</a:t>
            </a:r>
            <a:r>
              <a:rPr lang="en-US" dirty="0">
                <a:solidFill>
                  <a:srgbClr val="FFFF00"/>
                </a:solidFill>
              </a:rPr>
              <a:t> negro: </a:t>
            </a:r>
            <a:r>
              <a:rPr lang="en-US" dirty="0" err="1">
                <a:solidFill>
                  <a:srgbClr val="FFFF00"/>
                </a:solidFill>
              </a:rPr>
              <a:t>derecha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Si </a:t>
            </a:r>
            <a:r>
              <a:rPr lang="en-US" dirty="0" err="1">
                <a:solidFill>
                  <a:srgbClr val="FFFF00"/>
                </a:solidFill>
              </a:rPr>
              <a:t>sobre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blanco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izquierda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B3902AD1-C4F0-465B-9FDA-2A5561E8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EGIN EZAZU ERROBOTA ERTZ EGOKIAN HASTEA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ooter Placeholder 1">
            <a:extLst>
              <a:ext uri="{FF2B5EF4-FFF2-40B4-BE49-F238E27FC236}">
                <a16:creationId xmlns:a16="http://schemas.microsoft.com/office/drawing/2014/main" id="{F0320EAF-A34E-422C-8B65-2B7DA26B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6730</TotalTime>
  <Words>726</Words>
  <Application>Microsoft Office PowerPoint</Application>
  <PresentationFormat>Presentación en pantalla (4:3)</PresentationFormat>
  <Paragraphs>135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Helvetica Neue</vt:lpstr>
      <vt:lpstr>Zapf Dingbats</vt:lpstr>
      <vt:lpstr>beginner</vt:lpstr>
      <vt:lpstr>Custom Design</vt:lpstr>
      <vt:lpstr>EV3 PROGRAMAZIO GAIA HASIBERRIENTZAKO</vt:lpstr>
      <vt:lpstr>GAI HONEN HELBURUAK</vt:lpstr>
      <vt:lpstr>IRAKSALEARENTZAKO IRIZPIDEAK</vt:lpstr>
      <vt:lpstr>ERDITIK JARRAITZEN?</vt:lpstr>
      <vt:lpstr>Presentación de PowerPoint</vt:lpstr>
      <vt:lpstr>Presentación de PowerPoint</vt:lpstr>
      <vt:lpstr>LERROA JARRAITZEN ERROBOT BAT BEZALA</vt:lpstr>
      <vt:lpstr>ERROBOTAK LERROAREN ERTZA JARRAITZEN DU</vt:lpstr>
      <vt:lpstr>EGIN EZAZU ERROBOTA ERTZ EGOKIAN HASTEA</vt:lpstr>
      <vt:lpstr>LERRO JARRAITZAILEAREN ERRONKA #1</vt:lpstr>
      <vt:lpstr>LERRO JARRAITZAILEAREN ERRONKAREN EMAITZA</vt:lpstr>
      <vt:lpstr>#1 ERRONKAREN EMAITZA</vt:lpstr>
      <vt:lpstr>LERRO JARRAITZAILEAREN ERRONKA #2</vt:lpstr>
      <vt:lpstr>#2 ERRONKAREN EMAITZA: SenTSOREA</vt:lpstr>
      <vt:lpstr>#2 ERRONKAREN EMAITZA: DISTANTZIA JAKINA</vt:lpstr>
      <vt:lpstr>EZTABAIDA GIDA</vt:lpstr>
      <vt:lpstr>KREDITUAK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Enrique</dc:creator>
  <cp:lastModifiedBy>SALA</cp:lastModifiedBy>
  <cp:revision>49</cp:revision>
  <cp:lastPrinted>2017-02-11T15:11:25Z</cp:lastPrinted>
  <dcterms:created xsi:type="dcterms:W3CDTF">2014-08-07T02:19:13Z</dcterms:created>
  <dcterms:modified xsi:type="dcterms:W3CDTF">2018-06-28T12:09:11Z</dcterms:modified>
</cp:coreProperties>
</file>