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16" r:id="rId3"/>
    <p:sldId id="412" r:id="rId4"/>
    <p:sldId id="410" r:id="rId5"/>
    <p:sldId id="403" r:id="rId6"/>
    <p:sldId id="411" r:id="rId7"/>
    <p:sldId id="4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68" autoAdjust="0"/>
    <p:restoredTop sz="99563" autoAdjust="0"/>
  </p:normalViewPr>
  <p:slideViewPr>
    <p:cSldViewPr snapToGrid="0" snapToObjects="1">
      <p:cViewPr varScale="1">
        <p:scale>
          <a:sx n="114" d="100"/>
          <a:sy n="114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6D4-E6CB-1341-A6C9-D2831A32B41A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ACC0-03EA-5A48-8D5A-E5EE98E241D2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859F-D654-444E-9FD9-F2158A8D69F2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1DA-AA97-6D48-AA96-18C20965BA1D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89B2-B75E-454B-BA57-95187AEE3FB2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F6E5-8052-5B40-9A53-8C330D5A883D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4EB-AC9D-5343-A823-67126D4C1C16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CEF2-616B-F440-829E-318F879428B9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D22B-8FF0-654D-A513-D85068F7736B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2E2-777E-4941-9040-D44152D7E89C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516-1CB7-1C4D-A00D-70030923E4FD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ACDD-4271-534D-8C34-691AFDC46C8D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53B2-7222-ED4A-BB2C-EFFFEC4E7E82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BB99-A48C-0146-9F74-D0B42B807952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9C5-FCDA-B04E-8B61-0FB673E114F3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0112-EBD7-F842-BACD-7B49F4982FDB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6D39-7A35-1548-B570-3D1A46A45438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13E5-AA75-F345-BB25-FD04F02428CD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4CB-BA13-BC4A-A10A-275A89EE4B62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709-76CD-484D-BA16-EC74FA683D26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FEE6-E5FB-E240-9596-BED9A742E89A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0C45-A148-F746-A9D7-8E98B6CC9AAD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76C0EA-9079-1D4B-93FC-C45A24005AF7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AAB2-7C98-0D41-8B1E-45407FCC9362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2015, (Last edit: 2/11/2017)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obotic.es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6" y="3866839"/>
            <a:ext cx="6858000" cy="914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Erronka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Finala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EV3 PROGRAMAZIO GAIA HASIBERRIENTZAKO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77F75AD-959B-4A5F-AF35-79211E5C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31" y="648823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 fontScale="90000"/>
          </a:bodyPr>
          <a:lstStyle/>
          <a:p>
            <a:r>
              <a:rPr lang="en-US" dirty="0"/>
              <a:t>IRAKASLEARENTZAKO ARGIBIDEAK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342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Zure</a:t>
            </a:r>
            <a:r>
              <a:rPr lang="en-US" b="0" dirty="0"/>
              <a:t> </a:t>
            </a:r>
            <a:r>
              <a:rPr lang="en-US" b="0" dirty="0" err="1"/>
              <a:t>erronka</a:t>
            </a:r>
            <a:r>
              <a:rPr lang="en-US" b="0" dirty="0"/>
              <a:t> </a:t>
            </a:r>
            <a:r>
              <a:rPr lang="en-US" b="0" dirty="0" err="1"/>
              <a:t>sortu</a:t>
            </a:r>
            <a:r>
              <a:rPr lang="en-US" b="0" dirty="0"/>
              <a:t> </a:t>
            </a:r>
            <a:r>
              <a:rPr lang="en-US" b="0" dirty="0" err="1"/>
              <a:t>dezakezu</a:t>
            </a:r>
            <a:r>
              <a:rPr lang="en-US" b="0" dirty="0"/>
              <a:t> </a:t>
            </a:r>
            <a:r>
              <a:rPr lang="en-US" b="0" dirty="0" err="1"/>
              <a:t>zinta</a:t>
            </a:r>
            <a:r>
              <a:rPr lang="en-US" b="0" dirty="0"/>
              <a:t> </a:t>
            </a:r>
            <a:r>
              <a:rPr lang="en-US" b="0" dirty="0" err="1"/>
              <a:t>batekin</a:t>
            </a:r>
            <a:r>
              <a:rPr lang="en-US" b="0" dirty="0"/>
              <a:t> </a:t>
            </a:r>
            <a:r>
              <a:rPr lang="en-US" b="0" dirty="0" err="1"/>
              <a:t>ata</a:t>
            </a:r>
            <a:r>
              <a:rPr lang="en-US" b="0" dirty="0"/>
              <a:t> </a:t>
            </a:r>
            <a:r>
              <a:rPr lang="en-US" b="0" dirty="0" err="1"/>
              <a:t>arbela</a:t>
            </a:r>
            <a:r>
              <a:rPr lang="en-US" b="0" dirty="0"/>
              <a:t> </a:t>
            </a:r>
            <a:r>
              <a:rPr lang="en-US" b="0" dirty="0" err="1"/>
              <a:t>batekin</a:t>
            </a:r>
            <a:r>
              <a:rPr lang="en-US" b="0" dirty="0"/>
              <a:t>, </a:t>
            </a:r>
            <a:r>
              <a:rPr lang="en-US" b="0" dirty="0" err="1"/>
              <a:t>hau</a:t>
            </a:r>
            <a:r>
              <a:rPr lang="en-US" b="0" dirty="0"/>
              <a:t> da, base </a:t>
            </a:r>
            <a:r>
              <a:rPr lang="en-US" b="0" dirty="0" err="1"/>
              <a:t>zuri</a:t>
            </a:r>
            <a:r>
              <a:rPr lang="en-US" b="0" dirty="0"/>
              <a:t> bat, </a:t>
            </a:r>
            <a:r>
              <a:rPr lang="en-US" b="0" dirty="0" err="1"/>
              <a:t>edo</a:t>
            </a:r>
            <a:r>
              <a:rPr lang="en-US" b="0" dirty="0"/>
              <a:t> base </a:t>
            </a:r>
            <a:r>
              <a:rPr lang="en-US" b="0" dirty="0" err="1"/>
              <a:t>gogor</a:t>
            </a:r>
            <a:r>
              <a:rPr lang="en-US" b="0" dirty="0"/>
              <a:t> bat.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Zinten</a:t>
            </a:r>
            <a:r>
              <a:rPr lang="en-US" b="0" dirty="0"/>
              <a:t> </a:t>
            </a:r>
            <a:r>
              <a:rPr lang="en-US" b="0" dirty="0" err="1"/>
              <a:t>koloreak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dira</a:t>
            </a:r>
            <a:r>
              <a:rPr lang="en-US" b="0" dirty="0"/>
              <a:t> LEGO </a:t>
            </a:r>
            <a:r>
              <a:rPr lang="en-US" b="0" dirty="0" err="1"/>
              <a:t>robotek</a:t>
            </a:r>
            <a:r>
              <a:rPr lang="en-US" b="0" dirty="0"/>
              <a:t> </a:t>
            </a:r>
            <a:r>
              <a:rPr lang="en-US" b="0" dirty="0" err="1"/>
              <a:t>erabilitako</a:t>
            </a:r>
            <a:r>
              <a:rPr lang="en-US" b="0" dirty="0"/>
              <a:t> </a:t>
            </a:r>
            <a:r>
              <a:rPr lang="en-US" b="0" dirty="0" err="1"/>
              <a:t>kolore</a:t>
            </a:r>
            <a:r>
              <a:rPr lang="en-US" b="0" dirty="0"/>
              <a:t> </a:t>
            </a:r>
            <a:r>
              <a:rPr lang="en-US" b="0" dirty="0" err="1"/>
              <a:t>berdinak</a:t>
            </a:r>
            <a:r>
              <a:rPr lang="en-US" b="0" dirty="0"/>
              <a:t>. </a:t>
            </a:r>
            <a:r>
              <a:rPr lang="en-US" b="0" dirty="0" err="1"/>
              <a:t>Zure</a:t>
            </a:r>
            <a:r>
              <a:rPr lang="en-US" b="0" dirty="0"/>
              <a:t> </a:t>
            </a:r>
            <a:r>
              <a:rPr lang="en-US" b="0" dirty="0" err="1"/>
              <a:t>sentsoreak</a:t>
            </a:r>
            <a:r>
              <a:rPr lang="en-US" b="0" dirty="0"/>
              <a:t> era </a:t>
            </a:r>
            <a:r>
              <a:rPr lang="en-US" b="0" dirty="0" err="1"/>
              <a:t>desbedin</a:t>
            </a:r>
            <a:r>
              <a:rPr lang="en-US" b="0" dirty="0"/>
              <a:t> </a:t>
            </a:r>
            <a:r>
              <a:rPr lang="en-US" b="0" dirty="0" err="1"/>
              <a:t>batean</a:t>
            </a:r>
            <a:r>
              <a:rPr lang="en-US" b="0" dirty="0"/>
              <a:t> </a:t>
            </a:r>
            <a:r>
              <a:rPr lang="en-US" b="0" dirty="0" err="1"/>
              <a:t>eragin</a:t>
            </a:r>
            <a:r>
              <a:rPr lang="en-US" b="0" dirty="0"/>
              <a:t> </a:t>
            </a:r>
            <a:r>
              <a:rPr lang="en-US" b="0" dirty="0" err="1"/>
              <a:t>dezakete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Aurreko</a:t>
            </a:r>
            <a:r>
              <a:rPr lang="en-US" b="0" dirty="0"/>
              <a:t> </a:t>
            </a:r>
            <a:r>
              <a:rPr lang="en-US" b="0" dirty="0" err="1"/>
              <a:t>konpetentzien</a:t>
            </a:r>
            <a:r>
              <a:rPr lang="en-US" b="0" dirty="0"/>
              <a:t> </a:t>
            </a:r>
            <a:r>
              <a:rPr lang="en-US" b="0" dirty="0" err="1"/>
              <a:t>karpetak</a:t>
            </a:r>
            <a:r>
              <a:rPr lang="en-US" b="0" dirty="0"/>
              <a:t> </a:t>
            </a:r>
            <a:r>
              <a:rPr lang="en-US" b="0" dirty="0" err="1"/>
              <a:t>erabili</a:t>
            </a:r>
            <a:r>
              <a:rPr lang="en-US" b="0" dirty="0"/>
              <a:t> </a:t>
            </a:r>
            <a:r>
              <a:rPr lang="en-US" b="0" dirty="0" err="1"/>
              <a:t>ditzakezu</a:t>
            </a:r>
            <a:r>
              <a:rPr lang="en-US" b="0" dirty="0"/>
              <a:t>. eBay </a:t>
            </a:r>
            <a:r>
              <a:rPr lang="en-US" b="0" dirty="0" err="1"/>
              <a:t>webgunean</a:t>
            </a:r>
            <a:r>
              <a:rPr lang="en-US" b="0" dirty="0"/>
              <a:t> </a:t>
            </a:r>
            <a:r>
              <a:rPr lang="en-US" b="0" dirty="0" err="1"/>
              <a:t>eskura</a:t>
            </a:r>
            <a:r>
              <a:rPr lang="en-US" b="0" dirty="0"/>
              <a:t> </a:t>
            </a:r>
            <a:r>
              <a:rPr lang="en-US" b="0" dirty="0" err="1"/>
              <a:t>ditzakezu</a:t>
            </a:r>
            <a:r>
              <a:rPr lang="en-US" b="0" dirty="0"/>
              <a:t>, </a:t>
            </a:r>
            <a:r>
              <a:rPr lang="en-US" b="0" dirty="0" err="1"/>
              <a:t>edo</a:t>
            </a:r>
            <a:r>
              <a:rPr lang="en-US" b="0" dirty="0"/>
              <a:t> </a:t>
            </a:r>
            <a:r>
              <a:rPr lang="en-US" b="0" dirty="0" err="1"/>
              <a:t>beste</a:t>
            </a:r>
            <a:r>
              <a:rPr lang="en-US" b="0" dirty="0"/>
              <a:t> </a:t>
            </a:r>
            <a:r>
              <a:rPr lang="en-US" b="0" dirty="0" err="1"/>
              <a:t>talde</a:t>
            </a:r>
            <a:r>
              <a:rPr lang="en-US" b="0" dirty="0"/>
              <a:t> </a:t>
            </a:r>
            <a:r>
              <a:rPr lang="en-US" b="0" dirty="0" err="1"/>
              <a:t>batzuetatik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Hurrengo</a:t>
            </a:r>
            <a:r>
              <a:rPr lang="en-US" b="0" dirty="0"/>
              <a:t> </a:t>
            </a:r>
            <a:r>
              <a:rPr lang="en-US" b="0" dirty="0" err="1"/>
              <a:t>diapositibetan</a:t>
            </a:r>
            <a:r>
              <a:rPr lang="en-US" b="0" dirty="0"/>
              <a:t> </a:t>
            </a:r>
            <a:r>
              <a:rPr lang="en-US" b="0" dirty="0" err="1"/>
              <a:t>erronka</a:t>
            </a:r>
            <a:r>
              <a:rPr lang="en-US" b="0" dirty="0"/>
              <a:t> </a:t>
            </a:r>
            <a:r>
              <a:rPr lang="en-US" b="0" dirty="0" err="1"/>
              <a:t>batzuen</a:t>
            </a:r>
            <a:r>
              <a:rPr lang="en-US" b="0" dirty="0"/>
              <a:t> </a:t>
            </a:r>
            <a:r>
              <a:rPr lang="en-US" b="0" dirty="0" err="1"/>
              <a:t>eredu</a:t>
            </a:r>
            <a:r>
              <a:rPr lang="en-US" b="0" dirty="0"/>
              <a:t> </a:t>
            </a:r>
            <a:r>
              <a:rPr lang="en-US" b="0" dirty="0" err="1"/>
              <a:t>batzuk</a:t>
            </a:r>
            <a:r>
              <a:rPr lang="en-US" b="0" dirty="0"/>
              <a:t> </a:t>
            </a:r>
            <a:r>
              <a:rPr lang="en-US" b="0" dirty="0" err="1"/>
              <a:t>edukiko</a:t>
            </a:r>
            <a:r>
              <a:rPr lang="en-US" b="0" dirty="0"/>
              <a:t> </a:t>
            </a:r>
            <a:r>
              <a:rPr lang="en-US" b="0" dirty="0" err="1"/>
              <a:t>dituzu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laberinto</a:t>
            </a:r>
            <a:r>
              <a:rPr lang="en-US" dirty="0"/>
              <a:t> 1: MUGIMENDU ZUZENA ETA BIRAK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2015, (Last edit: 2/11/2017)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21293" y="5058254"/>
            <a:ext cx="141583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IRTEERA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29949" y="1641201"/>
            <a:ext cx="147873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HELDUERA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/>
              <a:t>Irteeratik</a:t>
            </a:r>
            <a:r>
              <a:rPr lang="en-US" dirty="0"/>
              <a:t> </a:t>
            </a:r>
            <a:r>
              <a:rPr lang="en-US" dirty="0" err="1"/>
              <a:t>atera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ezkerretara</a:t>
            </a:r>
            <a:r>
              <a:rPr lang="en-US" dirty="0"/>
              <a:t> </a:t>
            </a:r>
            <a:r>
              <a:rPr lang="en-US" dirty="0" err="1"/>
              <a:t>korridorera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eskuinera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eskuinera</a:t>
            </a:r>
            <a:r>
              <a:rPr lang="en-US" dirty="0"/>
              <a:t> eta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HELDUERArarte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21293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1828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laberinto</a:t>
            </a:r>
            <a:r>
              <a:rPr lang="en-US" dirty="0"/>
              <a:t> 2:SENTSOREEN ERABILERA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dirty="0"/>
              <a:t>© EV3Lessons.com, 2015, (Last edit: 2/11/2017)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117" y="1627427"/>
            <a:ext cx="5368010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2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Iparraldeko</a:t>
            </a:r>
            <a:r>
              <a:rPr lang="en-US" dirty="0"/>
              <a:t> </a:t>
            </a:r>
            <a:r>
              <a:rPr lang="en-US" dirty="0" err="1"/>
              <a:t>Horma</a:t>
            </a:r>
            <a:r>
              <a:rPr lang="en-US" dirty="0"/>
              <a:t> </a:t>
            </a:r>
            <a:r>
              <a:rPr lang="en-US" dirty="0" err="1"/>
              <a:t>Solidoa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IRTEERA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199" y="1627427"/>
            <a:ext cx="1455367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HELDUERA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0221" y="6138597"/>
            <a:ext cx="3440220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ukitu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Argi</a:t>
            </a:r>
            <a:r>
              <a:rPr lang="en-US" dirty="0"/>
              <a:t> </a:t>
            </a:r>
            <a:r>
              <a:rPr lang="en-US" dirty="0" err="1"/>
              <a:t>kutxa</a:t>
            </a:r>
            <a:r>
              <a:rPr lang="en-US" dirty="0"/>
              <a:t> </a:t>
            </a:r>
            <a:r>
              <a:rPr lang="en-US" dirty="0" err="1"/>
              <a:t>ezegonkortasuna</a:t>
            </a:r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err="1"/>
              <a:t>Atera</a:t>
            </a:r>
            <a:r>
              <a:rPr lang="en-US" dirty="0"/>
              <a:t> </a:t>
            </a:r>
            <a:r>
              <a:rPr lang="en-US" dirty="0" err="1"/>
              <a:t>IRTEERAtik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Ikutu</a:t>
            </a:r>
            <a:r>
              <a:rPr lang="en-US" dirty="0"/>
              <a:t> </a:t>
            </a:r>
            <a:r>
              <a:rPr lang="en-US" dirty="0" err="1"/>
              <a:t>iparraldeko</a:t>
            </a:r>
            <a:r>
              <a:rPr lang="en-US" dirty="0"/>
              <a:t> </a:t>
            </a:r>
            <a:r>
              <a:rPr lang="en-US" dirty="0" err="1"/>
              <a:t>horma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Itzuli</a:t>
            </a:r>
            <a:r>
              <a:rPr lang="en-US" dirty="0"/>
              <a:t> eta </a:t>
            </a:r>
            <a:r>
              <a:rPr lang="en-US" dirty="0" err="1"/>
              <a:t>nabigatu</a:t>
            </a:r>
            <a:r>
              <a:rPr lang="en-US" dirty="0"/>
              <a:t> </a:t>
            </a:r>
            <a:r>
              <a:rPr lang="en-US" dirty="0" err="1"/>
              <a:t>korridoretik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Joan “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ukitu</a:t>
            </a:r>
            <a:r>
              <a:rPr lang="en-US" dirty="0"/>
              <a:t> </a:t>
            </a:r>
            <a:r>
              <a:rPr lang="en-US" dirty="0" err="1"/>
              <a:t>hemen”rarte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ukitu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eta </a:t>
            </a:r>
            <a:r>
              <a:rPr lang="en-US" dirty="0" err="1"/>
              <a:t>joan</a:t>
            </a:r>
            <a:r>
              <a:rPr lang="en-US" dirty="0"/>
              <a:t> </a:t>
            </a:r>
            <a:r>
              <a:rPr lang="en-US" dirty="0" err="1"/>
              <a:t>mendebalderarte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err="1"/>
              <a:t>Biratu</a:t>
            </a:r>
            <a:r>
              <a:rPr lang="en-US" dirty="0"/>
              <a:t> eta </a:t>
            </a:r>
            <a:r>
              <a:rPr lang="en-US" dirty="0" err="1"/>
              <a:t>joan</a:t>
            </a:r>
            <a:r>
              <a:rPr lang="en-US" dirty="0"/>
              <a:t> </a:t>
            </a:r>
            <a:r>
              <a:rPr lang="en-US" dirty="0" err="1"/>
              <a:t>HELDUERArarte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ERABILI 2-3 SENTSORE.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GELDITU LERROAN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Programatu</a:t>
            </a:r>
            <a:r>
              <a:rPr lang="en-US" dirty="0"/>
              <a:t> 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en-US" dirty="0" err="1"/>
              <a:t>errobota</a:t>
            </a:r>
            <a:r>
              <a:rPr lang="en-US" dirty="0"/>
              <a:t> 3.lerroan </a:t>
            </a:r>
            <a:r>
              <a:rPr lang="en-US" dirty="0" err="1"/>
              <a:t>xehetasunez</a:t>
            </a:r>
            <a:r>
              <a:rPr lang="en-US" dirty="0"/>
              <a:t> </a:t>
            </a:r>
            <a:r>
              <a:rPr lang="en-US" dirty="0" err="1"/>
              <a:t>gelditzeko</a:t>
            </a:r>
            <a:r>
              <a:rPr lang="en-US" dirty="0"/>
              <a:t>.</a:t>
            </a:r>
          </a:p>
          <a:p>
            <a:r>
              <a:rPr lang="en-US" dirty="0" err="1"/>
              <a:t>Erabili</a:t>
            </a:r>
            <a:r>
              <a:rPr lang="en-US" dirty="0"/>
              <a:t> </a:t>
            </a:r>
            <a:r>
              <a:rPr lang="en-US" dirty="0" err="1"/>
              <a:t>loopak</a:t>
            </a:r>
            <a:r>
              <a:rPr lang="en-US" dirty="0"/>
              <a:t> eta </a:t>
            </a:r>
            <a:r>
              <a:rPr lang="en-US" dirty="0" err="1"/>
              <a:t>sentsore</a:t>
            </a:r>
            <a:r>
              <a:rPr lang="en-US" dirty="0"/>
              <a:t> bat.</a:t>
            </a:r>
          </a:p>
          <a:p>
            <a:br>
              <a:rPr lang="en-US" dirty="0"/>
            </a:b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erabiliko</a:t>
            </a:r>
            <a:r>
              <a:rPr lang="en-US" dirty="0"/>
              <a:t> </a:t>
            </a:r>
            <a:r>
              <a:rPr lang="en-US" dirty="0" err="1"/>
              <a:t>duzu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Itzulpena</a:t>
            </a:r>
            <a:r>
              <a:rPr lang="en-US" dirty="0"/>
              <a:t> </a:t>
            </a:r>
            <a:r>
              <a:rPr lang="en-US" dirty="0" err="1"/>
              <a:t>Edurobotic-ek</a:t>
            </a:r>
            <a:r>
              <a:rPr lang="en-US" dirty="0"/>
              <a:t> </a:t>
            </a:r>
            <a:r>
              <a:rPr lang="en-US" dirty="0" err="1"/>
              <a:t>eginda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www.edurobotic.es</a:t>
            </a:r>
            <a:r>
              <a:rPr lang="en-US" dirty="0"/>
              <a:t> (</a:t>
            </a:r>
            <a:r>
              <a:rPr lang="en-US" dirty="0" err="1"/>
              <a:t>Anartz</a:t>
            </a:r>
            <a:r>
              <a:rPr lang="en-US" dirty="0"/>
              <a:t> San Juan </a:t>
            </a:r>
            <a:r>
              <a:rPr lang="en-US" dirty="0" err="1"/>
              <a:t>taldekideak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zuzen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6225</TotalTime>
  <Words>281</Words>
  <Application>Microsoft Office PowerPoint</Application>
  <PresentationFormat>Presentación en pantalla (4:3)</PresentationFormat>
  <Paragraphs>51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EV3 PROGRAMAZIO GAIA HASIBERRIENTZAKO</vt:lpstr>
      <vt:lpstr>IRAKASLEARENTZAKO ARGIBIDEAK</vt:lpstr>
      <vt:lpstr>laberinto 1: MUGIMENDU ZUZENA ETA BIRAK</vt:lpstr>
      <vt:lpstr>laberinto 2:SENTSOREEN ERABILERA</vt:lpstr>
      <vt:lpstr>GELDITU LERROAN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SALA</cp:lastModifiedBy>
  <cp:revision>13</cp:revision>
  <dcterms:created xsi:type="dcterms:W3CDTF">2014-08-07T02:19:13Z</dcterms:created>
  <dcterms:modified xsi:type="dcterms:W3CDTF">2018-06-28T12:07:30Z</dcterms:modified>
</cp:coreProperties>
</file>