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08" r:id="rId3"/>
    <p:sldId id="407" r:id="rId4"/>
    <p:sldId id="278" r:id="rId5"/>
    <p:sldId id="306" r:id="rId6"/>
    <p:sldId id="405" r:id="rId7"/>
    <p:sldId id="406" r:id="rId8"/>
    <p:sldId id="40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6271" autoAdjust="0"/>
  </p:normalViewPr>
  <p:slideViewPr>
    <p:cSldViewPr snapToGrid="0" snapToObjects="1"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6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F27D-8752-DA47-8D7E-2F48280CEEBD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Seshan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90B9-E024-BA42-9704-A64AD3034426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C9D-C322-9642-A879-CBC9D9628B53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1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59F4-988B-4F4A-8FAA-FF739FF4538A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1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985-A0DF-324F-8187-D0D4AD0F6BF2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1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6D9-F88E-FF42-812F-74AA2C7E9C0D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7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039-61CF-4745-B2F8-D868E6208AB2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0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130-BE25-AB42-9612-80B178AA6DD9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3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1783-2236-BE42-9499-8A2A1CC8E02A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35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60FD-C0F5-6B4C-8DF5-6BFA3F60F43A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91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ECF-EC10-7446-87A9-63B618D8242A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4C2F-CF2F-8D49-9730-279D575D6EF4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7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DEB7-093F-3145-914C-BFCD1032C9B5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43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51B-78BF-264C-99D5-7D13BA71184C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49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0F25-7E4A-9547-A239-7D2C39C8BA83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0D35-5944-1242-8AD2-54CB9F88DCD6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</p:spTree>
    <p:extLst>
      <p:ext uri="{BB962C8B-B14F-4D97-AF65-F5344CB8AC3E}">
        <p14:creationId xmlns:p14="http://schemas.microsoft.com/office/powerpoint/2010/main" val="93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6BFD-AD9A-8F49-9177-DBC967179F4C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6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1C2A-38E9-D84B-9F49-E9BC372FC647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8CD0-EB20-D248-A310-A97AFCAECA44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2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6B12-2296-264F-AA90-88605EA6A220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B56A-5E28-A144-83AC-55A603D0136C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1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AB88-2F47-224D-A2B6-8BABE3AD154C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9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27D35FA-12D4-364A-BDC9-22E311CBD480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531C-CBE1-1F45-BF7C-8B49A3846760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obotic.es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Begizta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A491DE9E-D494-4183-BA76-E909988B84DD}"/>
              </a:ext>
            </a:extLst>
          </p:cNvPr>
          <p:cNvSpPr txBox="1">
            <a:spLocks/>
          </p:cNvSpPr>
          <p:nvPr/>
        </p:nvSpPr>
        <p:spPr>
          <a:xfrm>
            <a:off x="502902" y="5899629"/>
            <a:ext cx="8117227" cy="6027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EV3 PROGRAMAZIO GAIA HASIBERRIENTZAKO</a:t>
            </a:r>
          </a:p>
        </p:txBody>
      </p:sp>
    </p:spTree>
    <p:extLst>
      <p:ext uri="{BB962C8B-B14F-4D97-AF65-F5344CB8AC3E}">
        <p14:creationId xmlns:p14="http://schemas.microsoft.com/office/powerpoint/2010/main" val="202398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GAIAREN HELBURUAK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 err="1"/>
              <a:t>Ikasi</a:t>
            </a:r>
            <a:r>
              <a:rPr lang="es-MX" dirty="0"/>
              <a:t> </a:t>
            </a:r>
            <a:r>
              <a:rPr lang="es-MX" dirty="0" err="1"/>
              <a:t>ekintza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 </a:t>
            </a:r>
            <a:r>
              <a:rPr lang="es-MX" dirty="0" err="1"/>
              <a:t>errepikatzen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Ikasi</a:t>
            </a:r>
            <a:r>
              <a:rPr lang="es-MX" dirty="0"/>
              <a:t> </a:t>
            </a:r>
            <a:r>
              <a:rPr lang="es-MX" dirty="0" err="1"/>
              <a:t>begizta</a:t>
            </a:r>
            <a:r>
              <a:rPr lang="es-MX" dirty="0"/>
              <a:t> </a:t>
            </a:r>
            <a:r>
              <a:rPr lang="es-MX" dirty="0" err="1"/>
              <a:t>blokea</a:t>
            </a:r>
            <a:r>
              <a:rPr lang="es-MX" dirty="0"/>
              <a:t> </a:t>
            </a:r>
            <a:r>
              <a:rPr lang="es-MX" dirty="0" err="1"/>
              <a:t>erabiltzen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924" y="173738"/>
            <a:ext cx="8469087" cy="1371600"/>
          </a:xfrm>
        </p:spPr>
        <p:txBody>
          <a:bodyPr/>
          <a:lstStyle/>
          <a:p>
            <a:r>
              <a:rPr lang="es-MX" dirty="0"/>
              <a:t>EKINTZA BATEN ERREPIKAPENA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96" y="879145"/>
            <a:ext cx="6601345" cy="5395100"/>
          </a:xfrm>
        </p:spPr>
        <p:txBody>
          <a:bodyPr>
            <a:normAutofit/>
          </a:bodyPr>
          <a:lstStyle/>
          <a:p>
            <a:r>
              <a:rPr lang="es-MX" sz="2800" dirty="0" err="1"/>
              <a:t>Dezagun</a:t>
            </a:r>
            <a:r>
              <a:rPr lang="es-MX" sz="2800" dirty="0"/>
              <a:t> </a:t>
            </a:r>
            <a:r>
              <a:rPr lang="es-MX" sz="2800" dirty="0" err="1"/>
              <a:t>errobot</a:t>
            </a:r>
            <a:r>
              <a:rPr lang="es-MX" sz="2800" dirty="0"/>
              <a:t> </a:t>
            </a:r>
            <a:r>
              <a:rPr lang="es-MX" sz="2800" dirty="0" err="1"/>
              <a:t>batek</a:t>
            </a:r>
            <a:r>
              <a:rPr lang="es-MX" sz="2800" dirty="0"/>
              <a:t> </a:t>
            </a:r>
            <a:r>
              <a:rPr lang="es-MX" sz="2800" dirty="0" err="1"/>
              <a:t>ekintza</a:t>
            </a:r>
            <a:r>
              <a:rPr lang="es-MX" sz="2800" dirty="0"/>
              <a:t> </a:t>
            </a:r>
            <a:r>
              <a:rPr lang="es-MX" sz="2800" dirty="0" err="1"/>
              <a:t>bat</a:t>
            </a:r>
            <a:r>
              <a:rPr lang="es-MX" sz="2800" dirty="0"/>
              <a:t> </a:t>
            </a:r>
            <a:r>
              <a:rPr lang="es-MX" sz="2800" dirty="0" err="1"/>
              <a:t>errepikatzea</a:t>
            </a:r>
            <a:r>
              <a:rPr lang="es-MX" sz="2800" dirty="0"/>
              <a:t> </a:t>
            </a:r>
            <a:r>
              <a:rPr lang="es-MX" sz="2800" dirty="0" err="1"/>
              <a:t>nahi</a:t>
            </a:r>
            <a:r>
              <a:rPr lang="es-MX" sz="2800" dirty="0"/>
              <a:t> </a:t>
            </a:r>
            <a:r>
              <a:rPr lang="es-MX" sz="2800" dirty="0" err="1"/>
              <a:t>dugula</a:t>
            </a:r>
            <a:r>
              <a:rPr lang="es-MX" sz="2800" dirty="0"/>
              <a:t>.</a:t>
            </a:r>
          </a:p>
          <a:p>
            <a:r>
              <a:rPr lang="es-MX" sz="2800" dirty="0"/>
              <a:t>¿</a:t>
            </a:r>
            <a:r>
              <a:rPr lang="es-MX" sz="2800" dirty="0" err="1"/>
              <a:t>Blokea</a:t>
            </a:r>
            <a:r>
              <a:rPr lang="es-MX" sz="2800" dirty="0"/>
              <a:t> </a:t>
            </a:r>
            <a:r>
              <a:rPr lang="es-MX" sz="2800" dirty="0" err="1"/>
              <a:t>behin</a:t>
            </a:r>
            <a:r>
              <a:rPr lang="es-MX" sz="2800" dirty="0"/>
              <a:t> eta </a:t>
            </a:r>
            <a:r>
              <a:rPr lang="es-MX" sz="2800" dirty="0" err="1"/>
              <a:t>berriro</a:t>
            </a:r>
            <a:r>
              <a:rPr lang="es-MX" sz="2800" dirty="0"/>
              <a:t> </a:t>
            </a:r>
            <a:r>
              <a:rPr lang="es-MX" sz="2800" dirty="0" err="1"/>
              <a:t>kopiatuko</a:t>
            </a:r>
            <a:r>
              <a:rPr lang="es-MX" sz="2800" dirty="0"/>
              <a:t> </a:t>
            </a:r>
            <a:r>
              <a:rPr lang="es-MX" sz="2800" dirty="0" err="1"/>
              <a:t>zenuke</a:t>
            </a:r>
            <a:r>
              <a:rPr lang="es-MX" sz="2800" dirty="0"/>
              <a:t>?	</a:t>
            </a:r>
          </a:p>
          <a:p>
            <a:r>
              <a:rPr lang="es-MX" sz="2800" dirty="0"/>
              <a:t>¡</a:t>
            </a:r>
            <a:r>
              <a:rPr lang="es-MX" sz="2800" dirty="0" err="1"/>
              <a:t>Noski</a:t>
            </a:r>
            <a:r>
              <a:rPr lang="es-MX" sz="2800" dirty="0"/>
              <a:t>, </a:t>
            </a:r>
            <a:r>
              <a:rPr lang="es-MX" sz="2800" dirty="0" err="1"/>
              <a:t>horrek</a:t>
            </a:r>
            <a:r>
              <a:rPr lang="es-MX" sz="2800" dirty="0"/>
              <a:t> </a:t>
            </a:r>
            <a:r>
              <a:rPr lang="es-MX" sz="2800" dirty="0" err="1"/>
              <a:t>funtziona</a:t>
            </a:r>
            <a:r>
              <a:rPr lang="es-MX" sz="2800" dirty="0"/>
              <a:t> </a:t>
            </a:r>
            <a:r>
              <a:rPr lang="es-MX" sz="2800" dirty="0" err="1"/>
              <a:t>dezake</a:t>
            </a:r>
            <a:r>
              <a:rPr lang="es-MX" sz="2800" dirty="0"/>
              <a:t>!</a:t>
            </a:r>
          </a:p>
          <a:p>
            <a:r>
              <a:rPr lang="es-MX" sz="2800" dirty="0"/>
              <a:t>¿Eta </a:t>
            </a:r>
            <a:r>
              <a:rPr lang="es-MX" sz="2800" dirty="0" err="1"/>
              <a:t>betiko</a:t>
            </a:r>
            <a:r>
              <a:rPr lang="es-MX" sz="2800" dirty="0"/>
              <a:t> </a:t>
            </a:r>
            <a:r>
              <a:rPr lang="es-MX" sz="2800" dirty="0" err="1"/>
              <a:t>errepikatu</a:t>
            </a:r>
            <a:r>
              <a:rPr lang="es-MX" sz="2800" dirty="0"/>
              <a:t> </a:t>
            </a:r>
            <a:r>
              <a:rPr lang="es-MX" sz="2800" dirty="0" err="1"/>
              <a:t>nahi</a:t>
            </a:r>
            <a:r>
              <a:rPr lang="es-MX" sz="2800" dirty="0"/>
              <a:t> </a:t>
            </a:r>
            <a:r>
              <a:rPr lang="es-MX" sz="2800" dirty="0" err="1"/>
              <a:t>badut</a:t>
            </a:r>
            <a:r>
              <a:rPr lang="es-MX" sz="2800" dirty="0"/>
              <a:t>? </a:t>
            </a:r>
          </a:p>
          <a:p>
            <a:r>
              <a:rPr lang="es-MX" sz="2800" dirty="0"/>
              <a:t>	¿</a:t>
            </a:r>
            <a:r>
              <a:rPr lang="es-MX" sz="2800" dirty="0" err="1"/>
              <a:t>Orain</a:t>
            </a:r>
            <a:r>
              <a:rPr lang="es-MX" sz="2800" dirty="0"/>
              <a:t> </a:t>
            </a:r>
            <a:r>
              <a:rPr lang="es-MX" sz="2800" dirty="0" err="1"/>
              <a:t>zer</a:t>
            </a:r>
            <a:r>
              <a:rPr lang="es-MX" sz="2800" dirty="0"/>
              <a:t>?</a:t>
            </a:r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84544" y="1317714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0971" y="1098724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2789" y="1098724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50218" y="1098725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0971" y="2325061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55511" y="1622219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85" y="1336176"/>
            <a:ext cx="2212951" cy="2101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6" y="228599"/>
            <a:ext cx="8245475" cy="1371600"/>
          </a:xfrm>
        </p:spPr>
        <p:txBody>
          <a:bodyPr/>
          <a:lstStyle/>
          <a:p>
            <a:r>
              <a:rPr lang="es-MX" dirty="0"/>
              <a:t>BEGIZTA EDO ZIKLOAK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5094514" cy="5025381"/>
          </a:xfrm>
        </p:spPr>
        <p:txBody>
          <a:bodyPr>
            <a:normAutofit/>
          </a:bodyPr>
          <a:lstStyle/>
          <a:p>
            <a:r>
              <a:rPr lang="es-MX" dirty="0" err="1"/>
              <a:t>Bukleek</a:t>
            </a:r>
            <a:r>
              <a:rPr lang="es-MX" dirty="0"/>
              <a:t> </a:t>
            </a:r>
            <a:r>
              <a:rPr lang="es-MX" dirty="0" err="1"/>
              <a:t>errepikapena</a:t>
            </a:r>
            <a:r>
              <a:rPr lang="es-MX" dirty="0"/>
              <a:t> </a:t>
            </a:r>
            <a:r>
              <a:rPr lang="es-MX" dirty="0" err="1"/>
              <a:t>zerbait</a:t>
            </a:r>
            <a:r>
              <a:rPr lang="es-MX" dirty="0"/>
              <a:t> </a:t>
            </a:r>
            <a:r>
              <a:rPr lang="es-MX" dirty="0" err="1"/>
              <a:t>erreza</a:t>
            </a:r>
            <a:r>
              <a:rPr lang="es-MX" dirty="0"/>
              <a:t> </a:t>
            </a:r>
            <a:r>
              <a:rPr lang="es-MX" dirty="0" err="1"/>
              <a:t>izatea</a:t>
            </a:r>
            <a:r>
              <a:rPr lang="es-MX" dirty="0"/>
              <a:t> </a:t>
            </a:r>
            <a:r>
              <a:rPr lang="es-MX" dirty="0" err="1"/>
              <a:t>egiten</a:t>
            </a:r>
            <a:r>
              <a:rPr lang="es-MX" dirty="0"/>
              <a:t> </a:t>
            </a:r>
            <a:r>
              <a:rPr lang="es-MX" dirty="0" err="1"/>
              <a:t>dute</a:t>
            </a:r>
            <a:r>
              <a:rPr lang="es-MX" dirty="0"/>
              <a:t>.</a:t>
            </a:r>
          </a:p>
          <a:p>
            <a:r>
              <a:rPr lang="es-MX" dirty="0" err="1"/>
              <a:t>Gainera</a:t>
            </a:r>
            <a:r>
              <a:rPr lang="es-MX" dirty="0"/>
              <a:t> </a:t>
            </a:r>
            <a:r>
              <a:rPr lang="es-MX" dirty="0" err="1"/>
              <a:t>bukleak</a:t>
            </a:r>
            <a:r>
              <a:rPr lang="es-MX" dirty="0"/>
              <a:t> </a:t>
            </a:r>
            <a:r>
              <a:rPr lang="es-MX" dirty="0" err="1"/>
              <a:t>nahi</a:t>
            </a:r>
            <a:r>
              <a:rPr lang="es-MX" dirty="0"/>
              <a:t> </a:t>
            </a:r>
            <a:r>
              <a:rPr lang="es-MX" dirty="0" err="1"/>
              <a:t>duzunean</a:t>
            </a:r>
            <a:r>
              <a:rPr lang="es-MX" dirty="0"/>
              <a:t> </a:t>
            </a:r>
            <a:r>
              <a:rPr lang="es-MX" dirty="0" err="1"/>
              <a:t>amaitu</a:t>
            </a:r>
            <a:r>
              <a:rPr lang="es-MX" dirty="0"/>
              <a:t> </a:t>
            </a:r>
            <a:r>
              <a:rPr lang="es-MX" dirty="0" err="1"/>
              <a:t>daiteke</a:t>
            </a:r>
            <a:r>
              <a:rPr lang="es-MX" dirty="0"/>
              <a:t> (</a:t>
            </a:r>
            <a:r>
              <a:rPr lang="es-MX" dirty="0" err="1"/>
              <a:t>aldi</a:t>
            </a:r>
            <a:r>
              <a:rPr lang="es-MX" dirty="0"/>
              <a:t> </a:t>
            </a:r>
            <a:r>
              <a:rPr lang="es-MX" dirty="0" err="1"/>
              <a:t>kantitate</a:t>
            </a:r>
            <a:r>
              <a:rPr lang="es-MX" dirty="0"/>
              <a:t> </a:t>
            </a:r>
            <a:r>
              <a:rPr lang="es-MX" dirty="0" err="1"/>
              <a:t>jakin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, </a:t>
            </a:r>
            <a:r>
              <a:rPr lang="es-MX" dirty="0" err="1"/>
              <a:t>betiko</a:t>
            </a:r>
            <a:r>
              <a:rPr lang="es-MX" dirty="0"/>
              <a:t> </a:t>
            </a:r>
            <a:r>
              <a:rPr lang="es-MX" dirty="0" err="1"/>
              <a:t>exekutatu</a:t>
            </a:r>
            <a:r>
              <a:rPr lang="es-MX" dirty="0"/>
              <a:t>, </a:t>
            </a:r>
            <a:r>
              <a:rPr lang="es-MX" dirty="0" err="1"/>
              <a:t>baldintza</a:t>
            </a:r>
            <a:r>
              <a:rPr lang="es-MX" dirty="0"/>
              <a:t> </a:t>
            </a:r>
            <a:r>
              <a:rPr lang="es-MX" dirty="0" err="1"/>
              <a:t>jakin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...)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565" y="711947"/>
            <a:ext cx="3465446" cy="4027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727372" y="2924271"/>
            <a:ext cx="1635609" cy="3177534"/>
            <a:chOff x="4880429" y="372201"/>
            <a:chExt cx="2476500" cy="551461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76"/>
            <a:stretch/>
          </p:blipFill>
          <p:spPr>
            <a:xfrm>
              <a:off x="4880429" y="4497074"/>
              <a:ext cx="2476500" cy="138974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113"/>
            <a:stretch/>
          </p:blipFill>
          <p:spPr>
            <a:xfrm>
              <a:off x="4880429" y="372201"/>
              <a:ext cx="2476500" cy="4145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0" y="3716741"/>
            <a:ext cx="8540353" cy="1355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BEGIZTAREN ERRONKA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285"/>
            <a:ext cx="8245474" cy="4373563"/>
          </a:xfrm>
        </p:spPr>
        <p:txBody>
          <a:bodyPr>
            <a:normAutofit lnSpcReduction="10000"/>
          </a:bodyPr>
          <a:lstStyle/>
          <a:p>
            <a:r>
              <a:rPr lang="es-MX" dirty="0" err="1">
                <a:solidFill>
                  <a:srgbClr val="FF0000"/>
                </a:solidFill>
              </a:rPr>
              <a:t>Erronka</a:t>
            </a:r>
            <a:r>
              <a:rPr lang="es-MX" dirty="0">
                <a:solidFill>
                  <a:srgbClr val="FF0000"/>
                </a:solidFill>
              </a:rPr>
              <a:t>: </a:t>
            </a:r>
            <a:r>
              <a:rPr lang="es-MX" dirty="0" err="1">
                <a:solidFill>
                  <a:srgbClr val="FF0000"/>
                </a:solidFill>
              </a:rPr>
              <a:t>Idatzi</a:t>
            </a:r>
            <a:r>
              <a:rPr lang="es-MX" dirty="0">
                <a:solidFill>
                  <a:srgbClr val="FF0000"/>
                </a:solidFill>
              </a:rPr>
              <a:t> programa </a:t>
            </a:r>
            <a:r>
              <a:rPr lang="es-MX" dirty="0" err="1">
                <a:solidFill>
                  <a:srgbClr val="FF0000"/>
                </a:solidFill>
              </a:rPr>
              <a:t>bat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errobotak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kutxari</a:t>
            </a:r>
            <a:r>
              <a:rPr lang="es-MX" dirty="0">
                <a:solidFill>
                  <a:srgbClr val="FF0000"/>
                </a:solidFill>
              </a:rPr>
              <a:t> bira </a:t>
            </a:r>
            <a:r>
              <a:rPr lang="es-MX" dirty="0" err="1">
                <a:solidFill>
                  <a:srgbClr val="FF0000"/>
                </a:solidFill>
              </a:rPr>
              <a:t>bat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eman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diezaion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s-MX" dirty="0" err="1">
                <a:solidFill>
                  <a:srgbClr val="FF0000"/>
                </a:solidFill>
              </a:rPr>
              <a:t>Hau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programatzeko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modurik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errezena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hau</a:t>
            </a:r>
            <a:r>
              <a:rPr lang="es-MX" dirty="0">
                <a:solidFill>
                  <a:srgbClr val="FF0000"/>
                </a:solidFill>
              </a:rPr>
              <a:t> da:</a:t>
            </a:r>
          </a:p>
          <a:p>
            <a:endParaRPr lang="es-MX" dirty="0">
              <a:solidFill>
                <a:srgbClr val="FF0000"/>
              </a:solidFill>
            </a:endParaRPr>
          </a:p>
          <a:p>
            <a:endParaRPr lang="es-MX" dirty="0">
              <a:solidFill>
                <a:srgbClr val="FF0000"/>
              </a:solidFill>
            </a:endParaRPr>
          </a:p>
          <a:p>
            <a:endParaRPr lang="es-MX" dirty="0">
              <a:solidFill>
                <a:srgbClr val="FF0000"/>
              </a:solidFill>
            </a:endParaRPr>
          </a:p>
          <a:p>
            <a:endParaRPr lang="es-MX" dirty="0">
              <a:solidFill>
                <a:srgbClr val="FF0000"/>
              </a:solidFill>
            </a:endParaRPr>
          </a:p>
          <a:p>
            <a:r>
              <a:rPr lang="es-MX" dirty="0" err="1">
                <a:solidFill>
                  <a:srgbClr val="FF0000"/>
                </a:solidFill>
              </a:rPr>
              <a:t>Erabili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bukle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bat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kode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hau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hobetzeko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54828" y="1922706"/>
            <a:ext cx="1494707" cy="1226337"/>
            <a:chOff x="3886200" y="3370870"/>
            <a:chExt cx="1494707" cy="1226337"/>
          </a:xfrm>
        </p:grpSpPr>
        <p:sp>
          <p:nvSpPr>
            <p:cNvPr id="6" name="Rectangle 5"/>
            <p:cNvSpPr/>
            <p:nvPr/>
          </p:nvSpPr>
          <p:spPr>
            <a:xfrm>
              <a:off x="4385323" y="3589860"/>
              <a:ext cx="817503" cy="7623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4081660" y="3370870"/>
              <a:ext cx="0" cy="116794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073478" y="3370870"/>
              <a:ext cx="1234439" cy="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380907" y="3370871"/>
              <a:ext cx="0" cy="11679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081660" y="4597207"/>
              <a:ext cx="1261870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886200" y="3894365"/>
              <a:ext cx="369954" cy="457861"/>
              <a:chOff x="6310708" y="2223671"/>
              <a:chExt cx="809489" cy="8985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BEGIZTAREN ERRONKAREN EMAITZA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9251"/>
            <a:ext cx="7213600" cy="2832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49395" y="1449569"/>
            <a:ext cx="1237342" cy="60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 </a:t>
            </a:r>
            <a:r>
              <a:rPr lang="es-MX" dirty="0" err="1"/>
              <a:t>aldiz</a:t>
            </a:r>
            <a:r>
              <a:rPr lang="es-MX" dirty="0"/>
              <a:t> </a:t>
            </a:r>
            <a:r>
              <a:rPr lang="es-MX" dirty="0" err="1"/>
              <a:t>egin</a:t>
            </a:r>
            <a:endParaRPr lang="es-MX" dirty="0"/>
          </a:p>
        </p:txBody>
      </p:sp>
      <p:grpSp>
        <p:nvGrpSpPr>
          <p:cNvPr id="11" name="Group 10"/>
          <p:cNvGrpSpPr/>
          <p:nvPr/>
        </p:nvGrpSpPr>
        <p:grpSpPr>
          <a:xfrm>
            <a:off x="7249885" y="3353932"/>
            <a:ext cx="1894115" cy="3570515"/>
            <a:chOff x="4880429" y="372201"/>
            <a:chExt cx="2476500" cy="55146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76"/>
            <a:stretch/>
          </p:blipFill>
          <p:spPr>
            <a:xfrm>
              <a:off x="4880429" y="4497074"/>
              <a:ext cx="2476500" cy="138974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113"/>
            <a:stretch/>
          </p:blipFill>
          <p:spPr>
            <a:xfrm>
              <a:off x="4880429" y="372201"/>
              <a:ext cx="2476500" cy="414537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CE7F6E4-5412-479C-BBAA-29EBFD4BD93A}"/>
              </a:ext>
            </a:extLst>
          </p:cNvPr>
          <p:cNvSpPr/>
          <p:nvPr/>
        </p:nvSpPr>
        <p:spPr>
          <a:xfrm>
            <a:off x="1578278" y="2115138"/>
            <a:ext cx="2079321" cy="204274"/>
          </a:xfrm>
          <a:prstGeom prst="rect">
            <a:avLst/>
          </a:prstGeom>
          <a:solidFill>
            <a:srgbClr val="E4E4E4"/>
          </a:solidFill>
          <a:ln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Mugitu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MX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Biratu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s-MX" dirty="0"/>
              <a:t>KREDITUAK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pPr lvl="1"/>
            <a:r>
              <a:rPr lang="en-US" dirty="0"/>
              <a:t>Gai </a:t>
            </a:r>
            <a:r>
              <a:rPr lang="en-US" dirty="0" err="1"/>
              <a:t>hau</a:t>
            </a:r>
            <a:r>
              <a:rPr lang="en-US" dirty="0"/>
              <a:t> Sanjay </a:t>
            </a:r>
            <a:r>
              <a:rPr lang="en-US" dirty="0" err="1"/>
              <a:t>Seshan-ek</a:t>
            </a:r>
            <a:r>
              <a:rPr lang="en-US" dirty="0"/>
              <a:t> eta Arvind </a:t>
            </a:r>
            <a:r>
              <a:rPr lang="en-US" dirty="0" err="1"/>
              <a:t>Seshan-ek</a:t>
            </a:r>
            <a:r>
              <a:rPr lang="en-US" dirty="0"/>
              <a:t> </a:t>
            </a:r>
            <a:r>
              <a:rPr lang="en-US" dirty="0" err="1"/>
              <a:t>egin</a:t>
            </a:r>
            <a:r>
              <a:rPr lang="en-US" dirty="0"/>
              <a:t> </a:t>
            </a:r>
            <a:r>
              <a:rPr lang="en-US" dirty="0" err="1"/>
              <a:t>zuten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Gai </a:t>
            </a:r>
            <a:r>
              <a:rPr lang="en-US" dirty="0" err="1"/>
              <a:t>gehiago</a:t>
            </a:r>
            <a:r>
              <a:rPr lang="en-US" dirty="0"/>
              <a:t> </a:t>
            </a:r>
            <a:r>
              <a:rPr lang="en-US" dirty="0" err="1"/>
              <a:t>aurkitu</a:t>
            </a:r>
            <a:r>
              <a:rPr lang="en-US" dirty="0"/>
              <a:t> </a:t>
            </a:r>
            <a:r>
              <a:rPr lang="en-US" dirty="0" err="1"/>
              <a:t>ahal</a:t>
            </a:r>
            <a:r>
              <a:rPr lang="en-US" dirty="0"/>
              <a:t> </a:t>
            </a:r>
            <a:r>
              <a:rPr lang="en-US" dirty="0" err="1"/>
              <a:t>dituzu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r>
              <a:rPr lang="en-US" dirty="0"/>
              <a:t> </a:t>
            </a:r>
            <a:r>
              <a:rPr lang="en-US" dirty="0" err="1"/>
              <a:t>webgunean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Itzulpena</a:t>
            </a:r>
            <a:r>
              <a:rPr lang="en-US" dirty="0"/>
              <a:t> </a:t>
            </a:r>
            <a:r>
              <a:rPr lang="en-US" dirty="0" err="1"/>
              <a:t>Edurobotic-ek</a:t>
            </a:r>
            <a:r>
              <a:rPr lang="en-US" dirty="0"/>
              <a:t> </a:t>
            </a:r>
            <a:r>
              <a:rPr lang="en-US" dirty="0" err="1"/>
              <a:t>eginda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www.edurobotic.es</a:t>
            </a:r>
            <a:r>
              <a:rPr lang="en-US" dirty="0"/>
              <a:t> (</a:t>
            </a:r>
            <a:r>
              <a:rPr lang="en-US" dirty="0" err="1"/>
              <a:t>Anartz</a:t>
            </a:r>
            <a:r>
              <a:rPr lang="en-US" dirty="0"/>
              <a:t> San Juan </a:t>
            </a:r>
            <a:r>
              <a:rPr lang="en-US" dirty="0" err="1"/>
              <a:t>taldekideak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 </a:t>
            </a:r>
            <a:r>
              <a:rPr lang="en-US" dirty="0" err="1"/>
              <a:t>zuzen</a:t>
            </a:r>
            <a:r>
              <a:rPr lang="en-US" dirty="0"/>
              <a:t>).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Lan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hau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 4.0 International License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lizentziaren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eraginaren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azpian</a:t>
            </a:r>
            <a:r>
              <a:rPr lang="en-US" altLang="en-US" sz="2000" dirty="0">
                <a:latin typeface="Helvetica Neue"/>
              </a:rPr>
              <a:t> dago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919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6392</TotalTime>
  <Words>219</Words>
  <Application>Microsoft Office PowerPoint</Application>
  <PresentationFormat>Presentación en pantalla (4:3)</PresentationFormat>
  <Paragraphs>52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Helvetica Neue</vt:lpstr>
      <vt:lpstr>Wingdings</vt:lpstr>
      <vt:lpstr>beginner</vt:lpstr>
      <vt:lpstr>Custom Design</vt:lpstr>
      <vt:lpstr>Presentación de PowerPoint</vt:lpstr>
      <vt:lpstr>GAIAREN HELBURUAK</vt:lpstr>
      <vt:lpstr>EKINTZA BATEN ERREPIKAPENA</vt:lpstr>
      <vt:lpstr>BEGIZTA EDO ZIKLOAK</vt:lpstr>
      <vt:lpstr>BEGIZTAREN ERRONKA</vt:lpstr>
      <vt:lpstr>BEGIZTAREN ERRONKAREN EMAITZA</vt:lpstr>
      <vt:lpstr>KREDITUAK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SALA</cp:lastModifiedBy>
  <cp:revision>17</cp:revision>
  <dcterms:created xsi:type="dcterms:W3CDTF">2014-08-07T02:19:13Z</dcterms:created>
  <dcterms:modified xsi:type="dcterms:W3CDTF">2018-06-28T12:23:53Z</dcterms:modified>
</cp:coreProperties>
</file>