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0" r:id="rId3"/>
    <p:sldId id="406" r:id="rId4"/>
    <p:sldId id="275" r:id="rId5"/>
    <p:sldId id="353" r:id="rId6"/>
    <p:sldId id="354" r:id="rId7"/>
    <p:sldId id="352" r:id="rId8"/>
    <p:sldId id="405" r:id="rId9"/>
    <p:sldId id="41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9563" autoAdjust="0"/>
  </p:normalViewPr>
  <p:slideViewPr>
    <p:cSldViewPr snapToGrid="0" snapToObjects="1"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1785-711F-634A-8571-8A32296EA8A7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2E58-B468-2B4F-99B1-61E309BF6A39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90C9-E358-374D-B61C-EA7B1169F882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DF52-751C-2440-AF86-78EB0A9CFCFD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EC8C-855A-8949-857A-024862DD2A72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9B-DF80-E844-BE46-FD1EB97BA2E4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C890-0347-1B4A-B597-B6F48B4AA108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6B7-1512-C642-A522-E26275CA504D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D889-9958-6448-B4F4-9FAA6FEAE713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707E-428A-5841-AF9E-34DFF7B00EF8}" type="datetime1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B574-AC27-9C47-9096-4BC21A8CC6DB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CE89-7036-BD40-A8F5-86FFBA00CF60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7D12-0859-9C46-8E3C-1796799B324B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C9AD-E74D-B347-AC6E-A38C4ED328A4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91D-375F-CA4C-9BEE-332DAC2C710F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8A8-EBB1-8D47-8778-EE05C6D60049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1F4F-293B-FD49-8DC4-192E6FF41770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BC15-2953-A14F-AD3D-B2A4A3E853D6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953D-D81B-624F-99B1-CA967DCB19D1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E26-4B0F-3D47-B265-76855C4C91DB}" type="datetime1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3971-2E2D-5048-BB50-1569E49DCBCA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CC5C-9E5A-574B-B00C-48FD00736241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F44B2C2-035E-2546-857A-90AD81828F22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0D2D-2649-AF4D-A5DE-27CDBD3AC40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obotic.es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Etengailuak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91DE9E-D494-4183-BA76-E909988B84DD}"/>
              </a:ext>
            </a:extLst>
          </p:cNvPr>
          <p:cNvSpPr txBox="1">
            <a:spLocks/>
          </p:cNvSpPr>
          <p:nvPr/>
        </p:nvSpPr>
        <p:spPr>
          <a:xfrm>
            <a:off x="502902" y="5899629"/>
            <a:ext cx="8117227" cy="6027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EV3 PROGRAMAZIO GAIA HASIBERRIENTZAKO</a:t>
            </a:r>
          </a:p>
        </p:txBody>
      </p:sp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 HONEN HELBURUAK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Ikasi</a:t>
            </a:r>
            <a:r>
              <a:rPr lang="en-US" dirty="0"/>
              <a:t> </a:t>
            </a: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aukera</a:t>
            </a:r>
            <a:r>
              <a:rPr lang="en-US" dirty="0"/>
              <a:t> </a:t>
            </a:r>
            <a:r>
              <a:rPr lang="en-US" dirty="0" err="1"/>
              <a:t>zerrenda</a:t>
            </a:r>
            <a:r>
              <a:rPr lang="en-US" dirty="0"/>
              <a:t> </a:t>
            </a:r>
            <a:r>
              <a:rPr lang="en-US" dirty="0" err="1"/>
              <a:t>bateteki</a:t>
            </a:r>
            <a:r>
              <a:rPr lang="en-US" dirty="0"/>
              <a:t> </a:t>
            </a:r>
            <a:r>
              <a:rPr lang="en-US" dirty="0" err="1"/>
              <a:t>hautatzea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Etengailu</a:t>
            </a:r>
            <a:r>
              <a:rPr lang="en-US" dirty="0"/>
              <a:t> </a:t>
            </a:r>
            <a:r>
              <a:rPr lang="en-US" dirty="0" err="1"/>
              <a:t>blokeak</a:t>
            </a:r>
            <a:r>
              <a:rPr lang="en-US" dirty="0"/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ikasi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BLOKE </a:t>
            </a:r>
            <a:br>
              <a:rPr lang="en-US" dirty="0"/>
            </a:br>
            <a:r>
              <a:rPr lang="en-US" dirty="0"/>
              <a:t>ETENGAILUAK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/>
              <a:t>Errobotari</a:t>
            </a:r>
            <a:r>
              <a:rPr lang="en-US" dirty="0"/>
              <a:t> </a:t>
            </a:r>
            <a:r>
              <a:rPr lang="en-US" dirty="0" err="1"/>
              <a:t>gauza</a:t>
            </a:r>
            <a:r>
              <a:rPr lang="en-US" dirty="0"/>
              <a:t> bat </a:t>
            </a:r>
            <a:r>
              <a:rPr lang="en-US" dirty="0" err="1"/>
              <a:t>galdetzen</a:t>
            </a:r>
            <a:r>
              <a:rPr lang="en-US" dirty="0"/>
              <a:t> eta </a:t>
            </a:r>
            <a:r>
              <a:rPr lang="en-US" dirty="0" err="1"/>
              <a:t>erantzunaren</a:t>
            </a:r>
            <a:r>
              <a:rPr lang="en-US" dirty="0"/>
              <a:t> </a:t>
            </a:r>
            <a:r>
              <a:rPr lang="en-US" dirty="0" err="1"/>
              <a:t>arabera</a:t>
            </a:r>
            <a:r>
              <a:rPr lang="en-US" dirty="0"/>
              <a:t> </a:t>
            </a:r>
            <a:r>
              <a:rPr lang="en-US" dirty="0" err="1"/>
              <a:t>eragiten</a:t>
            </a:r>
            <a:endParaRPr lang="en-US" dirty="0"/>
          </a:p>
          <a:p>
            <a:pPr lvl="1"/>
            <a:r>
              <a:rPr lang="en-US" dirty="0" err="1"/>
              <a:t>Adibidea</a:t>
            </a:r>
            <a:r>
              <a:rPr lang="en-US" dirty="0"/>
              <a:t>: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ikusten</a:t>
            </a:r>
            <a:r>
              <a:rPr lang="en-US" dirty="0"/>
              <a:t> du? Edo </a:t>
            </a:r>
            <a:r>
              <a:rPr lang="en-US" dirty="0" err="1"/>
              <a:t>ez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BAI/EZ </a:t>
            </a:r>
            <a:r>
              <a:rPr lang="en-US" dirty="0" err="1"/>
              <a:t>galdera</a:t>
            </a:r>
            <a:r>
              <a:rPr lang="en-US" dirty="0"/>
              <a:t> bat </a:t>
            </a:r>
            <a:r>
              <a:rPr lang="en-US" dirty="0" err="1"/>
              <a:t>bezala</a:t>
            </a:r>
            <a:endParaRPr lang="en-US" dirty="0"/>
          </a:p>
          <a:p>
            <a:r>
              <a:rPr lang="en-US" dirty="0" err="1"/>
              <a:t>Etengailu</a:t>
            </a:r>
            <a:r>
              <a:rPr lang="en-US" dirty="0"/>
              <a:t> </a:t>
            </a:r>
            <a:r>
              <a:rPr lang="en-US" dirty="0" err="1"/>
              <a:t>blokea</a:t>
            </a:r>
            <a:r>
              <a:rPr lang="en-US" dirty="0"/>
              <a:t> </a:t>
            </a:r>
            <a:r>
              <a:rPr lang="en-US" dirty="0" err="1"/>
              <a:t>hegal</a:t>
            </a:r>
            <a:r>
              <a:rPr lang="en-US" dirty="0"/>
              <a:t> </a:t>
            </a:r>
            <a:r>
              <a:rPr lang="en-US" dirty="0" err="1"/>
              <a:t>laranjan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dezakezu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Galdera</a:t>
            </a:r>
            <a:r>
              <a:rPr lang="en-US" dirty="0"/>
              <a:t>: </a:t>
            </a:r>
            <a:r>
              <a:rPr lang="en-US" dirty="0" err="1"/>
              <a:t>ukimen</a:t>
            </a:r>
            <a:r>
              <a:rPr lang="en-US" dirty="0"/>
              <a:t> </a:t>
            </a:r>
            <a:r>
              <a:rPr lang="en-US" dirty="0" err="1"/>
              <a:t>sentsorea</a:t>
            </a:r>
            <a:r>
              <a:rPr lang="en-US" dirty="0"/>
              <a:t> </a:t>
            </a:r>
            <a:r>
              <a:rPr lang="en-US" dirty="0" err="1"/>
              <a:t>ukitua</a:t>
            </a:r>
            <a:r>
              <a:rPr lang="en-US" dirty="0"/>
              <a:t> </a:t>
            </a:r>
            <a:r>
              <a:rPr lang="en-US" dirty="0" err="1"/>
              <a:t>izan</a:t>
            </a:r>
            <a:r>
              <a:rPr lang="en-US" dirty="0"/>
              <a:t> da</a:t>
            </a:r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015335" y="1770077"/>
            <a:ext cx="335110" cy="51325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Emaitza</a:t>
            </a:r>
            <a:r>
              <a:rPr lang="en-US" dirty="0"/>
              <a:t> </a:t>
            </a:r>
            <a:r>
              <a:rPr lang="en-US" dirty="0" err="1"/>
              <a:t>ezezkoa</a:t>
            </a:r>
            <a:r>
              <a:rPr lang="en-US" dirty="0"/>
              <a:t> </a:t>
            </a:r>
            <a:r>
              <a:rPr lang="en-US" dirty="0" err="1"/>
              <a:t>bada</a:t>
            </a:r>
            <a:r>
              <a:rPr lang="en-US" dirty="0"/>
              <a:t> </a:t>
            </a:r>
            <a:r>
              <a:rPr lang="en-US" dirty="0" err="1"/>
              <a:t>hau</a:t>
            </a:r>
            <a:r>
              <a:rPr lang="en-US" dirty="0"/>
              <a:t> </a:t>
            </a:r>
            <a:r>
              <a:rPr lang="en-US" dirty="0" err="1"/>
              <a:t>ipini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Emaitza</a:t>
            </a:r>
            <a:r>
              <a:rPr lang="en-US" dirty="0"/>
              <a:t> </a:t>
            </a:r>
            <a:r>
              <a:rPr lang="en-US" dirty="0" err="1"/>
              <a:t>baiezkoa</a:t>
            </a:r>
            <a:r>
              <a:rPr lang="en-US" dirty="0"/>
              <a:t> </a:t>
            </a:r>
            <a:r>
              <a:rPr lang="en-US" dirty="0" err="1"/>
              <a:t>bada</a:t>
            </a:r>
            <a:r>
              <a:rPr lang="en-US" dirty="0"/>
              <a:t> </a:t>
            </a:r>
            <a:r>
              <a:rPr lang="en-US" dirty="0" err="1"/>
              <a:t>hau</a:t>
            </a:r>
            <a:r>
              <a:rPr lang="en-US" dirty="0"/>
              <a:t> </a:t>
            </a:r>
            <a:r>
              <a:rPr lang="en-US" dirty="0" err="1"/>
              <a:t>ipini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BLOKE ETENGAILUAREN ERRONKA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905390" cy="5107594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Erronka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en-US" sz="2400" dirty="0" err="1"/>
              <a:t>Idatzi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bat </a:t>
            </a:r>
            <a:r>
              <a:rPr lang="en-US" sz="2400" dirty="0" err="1"/>
              <a:t>pantallaren</a:t>
            </a:r>
            <a:r>
              <a:rPr lang="en-US" sz="2400" dirty="0"/>
              <a:t> </a:t>
            </a:r>
            <a:r>
              <a:rPr lang="en-US" sz="2400" dirty="0" err="1"/>
              <a:t>edukia</a:t>
            </a:r>
            <a:r>
              <a:rPr lang="en-US" sz="2400" dirty="0"/>
              <a:t> </a:t>
            </a:r>
            <a:r>
              <a:rPr lang="en-US" sz="2400" dirty="0" err="1"/>
              <a:t>aldatzen</a:t>
            </a:r>
            <a:r>
              <a:rPr lang="en-US" sz="2400" dirty="0"/>
              <a:t> </a:t>
            </a:r>
            <a:r>
              <a:rPr lang="en-US" sz="2400" dirty="0" err="1"/>
              <a:t>duena</a:t>
            </a:r>
            <a:r>
              <a:rPr lang="en-US" sz="2400" dirty="0"/>
              <a:t> </a:t>
            </a:r>
            <a:r>
              <a:rPr lang="en-US" sz="2400" dirty="0" err="1"/>
              <a:t>sentsorea</a:t>
            </a:r>
            <a:r>
              <a:rPr lang="en-US" sz="2400" dirty="0"/>
              <a:t> </a:t>
            </a:r>
            <a:r>
              <a:rPr lang="en-US" sz="2400" dirty="0" err="1"/>
              <a:t>ukitzen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 </a:t>
            </a:r>
            <a:r>
              <a:rPr lang="en-US" sz="2400" dirty="0" err="1"/>
              <a:t>edo</a:t>
            </a:r>
            <a:r>
              <a:rPr lang="en-US" sz="2400" dirty="0"/>
              <a:t> </a:t>
            </a:r>
            <a:r>
              <a:rPr lang="en-US" sz="2400" dirty="0" err="1"/>
              <a:t>ez.</a:t>
            </a:r>
            <a:r>
              <a:rPr lang="en-US" sz="2400" dirty="0"/>
              <a:t>  </a:t>
            </a:r>
          </a:p>
          <a:p>
            <a:r>
              <a:rPr lang="en-US" sz="2400" dirty="0" err="1"/>
              <a:t>Sentsorea</a:t>
            </a:r>
            <a:r>
              <a:rPr lang="en-US" sz="2400" dirty="0"/>
              <a:t> </a:t>
            </a:r>
            <a:r>
              <a:rPr lang="en-US" sz="2400" dirty="0" err="1"/>
              <a:t>ukitzen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, EV3-a </a:t>
            </a:r>
            <a:r>
              <a:rPr lang="en-US" sz="2400" dirty="0" err="1"/>
              <a:t>pozik</a:t>
            </a:r>
            <a:r>
              <a:rPr lang="en-US" sz="2400" dirty="0"/>
              <a:t> dago. </a:t>
            </a:r>
            <a:r>
              <a:rPr lang="en-US" sz="2400" dirty="0" err="1"/>
              <a:t>Aurpegi</a:t>
            </a:r>
            <a:r>
              <a:rPr lang="en-US" sz="2400" dirty="0"/>
              <a:t> alai bat </a:t>
            </a:r>
            <a:r>
              <a:rPr lang="en-US" sz="2400" dirty="0" err="1"/>
              <a:t>erakusten</a:t>
            </a:r>
            <a:r>
              <a:rPr lang="en-US" sz="2400" dirty="0"/>
              <a:t> du.</a:t>
            </a:r>
          </a:p>
          <a:p>
            <a:r>
              <a:rPr lang="en-US" sz="2400" dirty="0" err="1"/>
              <a:t>Ez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 </a:t>
            </a:r>
            <a:r>
              <a:rPr lang="en-US" sz="2400" dirty="0" err="1"/>
              <a:t>sentsorea</a:t>
            </a:r>
            <a:r>
              <a:rPr lang="en-US" sz="2400" dirty="0"/>
              <a:t> </a:t>
            </a:r>
            <a:r>
              <a:rPr lang="en-US" sz="2400" dirty="0" err="1"/>
              <a:t>ukitzen</a:t>
            </a:r>
            <a:r>
              <a:rPr lang="en-US" sz="2400" dirty="0"/>
              <a:t>, EV3-a triste dago. </a:t>
            </a:r>
            <a:r>
              <a:rPr lang="en-US" sz="2400" dirty="0" err="1"/>
              <a:t>Aurpegi</a:t>
            </a:r>
            <a:r>
              <a:rPr lang="en-US" sz="2400" dirty="0"/>
              <a:t> triste bat </a:t>
            </a:r>
            <a:r>
              <a:rPr lang="en-US" sz="2400" dirty="0" err="1"/>
              <a:t>erakusten</a:t>
            </a:r>
            <a:r>
              <a:rPr lang="en-US" sz="2400" dirty="0"/>
              <a:t> du.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Gomendioa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/>
              <a:t>Pantaila</a:t>
            </a:r>
            <a:r>
              <a:rPr lang="en-US" sz="2400" dirty="0"/>
              <a:t> bloke bat </a:t>
            </a:r>
            <a:r>
              <a:rPr lang="en-US" sz="2400" dirty="0" err="1"/>
              <a:t>beharko</a:t>
            </a:r>
            <a:r>
              <a:rPr lang="en-US" sz="2400" dirty="0"/>
              <a:t> </a:t>
            </a:r>
            <a:r>
              <a:rPr lang="en-US" sz="2400" dirty="0" err="1"/>
              <a:t>duzu</a:t>
            </a:r>
            <a:r>
              <a:rPr lang="en-US" sz="2400" dirty="0"/>
              <a:t>, </a:t>
            </a:r>
            <a:r>
              <a:rPr lang="en-US" sz="2400" dirty="0" err="1"/>
              <a:t>loopak</a:t>
            </a:r>
            <a:r>
              <a:rPr lang="en-US" sz="2400" dirty="0"/>
              <a:t> eta bloke </a:t>
            </a:r>
            <a:r>
              <a:rPr lang="en-US" sz="2400" dirty="0" err="1"/>
              <a:t>etengailuak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745" y="5475637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Pantallako</a:t>
            </a:r>
            <a:r>
              <a:rPr lang="en-US" dirty="0"/>
              <a:t> </a:t>
            </a:r>
            <a:r>
              <a:rPr lang="en-US" dirty="0" err="1"/>
              <a:t>blokea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Itxaron</a:t>
            </a:r>
            <a:r>
              <a:rPr lang="en-US" dirty="0"/>
              <a:t> </a:t>
            </a:r>
            <a:r>
              <a:rPr lang="en-US" dirty="0" err="1"/>
              <a:t>blokea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872" y="5475637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Begizta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9624" y="4431806"/>
            <a:ext cx="1415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Ukimen</a:t>
            </a:r>
            <a:r>
              <a:rPr lang="en-US" dirty="0"/>
              <a:t> </a:t>
            </a:r>
            <a:r>
              <a:rPr lang="en-US" dirty="0" err="1"/>
              <a:t>sentsorea</a:t>
            </a:r>
            <a:r>
              <a:rPr lang="en-US" dirty="0"/>
              <a:t> </a:t>
            </a:r>
            <a:r>
              <a:rPr lang="en-US" dirty="0" err="1"/>
              <a:t>hautatua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2745" y="3373280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Pantallako</a:t>
            </a:r>
            <a:r>
              <a:rPr lang="en-US" dirty="0"/>
              <a:t> </a:t>
            </a:r>
            <a:r>
              <a:rPr lang="en-US" dirty="0" err="1"/>
              <a:t>Blokea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A76083-978C-4145-A513-9EE56395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ERRONKAREN EMAITZA</a:t>
            </a:r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ETENGAILU BLOKEAREN ERRONKA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/>
              <a:t>Pantalla</a:t>
            </a:r>
            <a:r>
              <a:rPr lang="en-US" sz="3200" dirty="0"/>
              <a:t> </a:t>
            </a:r>
            <a:r>
              <a:rPr lang="en-US" sz="3200" dirty="0" err="1"/>
              <a:t>behin</a:t>
            </a:r>
            <a:r>
              <a:rPr lang="en-US" sz="3200" dirty="0"/>
              <a:t> </a:t>
            </a:r>
            <a:r>
              <a:rPr lang="en-US" sz="3200" dirty="0" err="1"/>
              <a:t>ukitzean</a:t>
            </a:r>
            <a:r>
              <a:rPr lang="en-US" sz="3200" dirty="0"/>
              <a:t> </a:t>
            </a:r>
            <a:r>
              <a:rPr lang="en-US" sz="3200" dirty="0" err="1"/>
              <a:t>pantallan</a:t>
            </a:r>
            <a:r>
              <a:rPr lang="en-US" sz="3200" dirty="0"/>
              <a:t> </a:t>
            </a:r>
            <a:r>
              <a:rPr lang="en-US" sz="3200" dirty="0" err="1"/>
              <a:t>begiak</a:t>
            </a:r>
            <a:r>
              <a:rPr lang="en-US" sz="3200" dirty="0"/>
              <a:t> </a:t>
            </a:r>
            <a:r>
              <a:rPr lang="en-US" sz="3200" dirty="0" err="1"/>
              <a:t>erakusten</a:t>
            </a:r>
            <a:r>
              <a:rPr lang="en-US" sz="3200" dirty="0"/>
              <a:t> </a:t>
            </a:r>
            <a:r>
              <a:rPr lang="en-US" sz="3200" dirty="0" err="1"/>
              <a:t>dituen</a:t>
            </a: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bat </a:t>
            </a:r>
            <a:r>
              <a:rPr lang="en-US" sz="3200" dirty="0" err="1"/>
              <a:t>egin</a:t>
            </a:r>
            <a:r>
              <a:rPr lang="en-US" sz="3200" dirty="0"/>
              <a:t> </a:t>
            </a:r>
            <a:r>
              <a:rPr lang="en-US" sz="3200" dirty="0" err="1"/>
              <a:t>dezakezu</a:t>
            </a:r>
            <a:r>
              <a:rPr lang="en-US" sz="3200" dirty="0"/>
              <a:t>, eta </a:t>
            </a:r>
            <a:r>
              <a:rPr lang="en-US" sz="3200" dirty="0" err="1"/>
              <a:t>aurpegi</a:t>
            </a:r>
            <a:r>
              <a:rPr lang="en-US" sz="3200" dirty="0"/>
              <a:t> triste bat </a:t>
            </a:r>
            <a:r>
              <a:rPr lang="en-US" sz="3200" dirty="0" err="1"/>
              <a:t>bigarren</a:t>
            </a:r>
            <a:r>
              <a:rPr lang="en-US" sz="3200" dirty="0"/>
              <a:t> </a:t>
            </a:r>
            <a:r>
              <a:rPr lang="en-US" sz="3200" dirty="0" err="1"/>
              <a:t>aldi</a:t>
            </a:r>
            <a:r>
              <a:rPr lang="en-US" sz="3200" dirty="0"/>
              <a:t> </a:t>
            </a:r>
            <a:r>
              <a:rPr lang="en-US" sz="3200" dirty="0" err="1"/>
              <a:t>batez</a:t>
            </a:r>
            <a:r>
              <a:rPr lang="en-US" sz="3200" dirty="0"/>
              <a:t> </a:t>
            </a:r>
            <a:r>
              <a:rPr lang="en-US" sz="3200" dirty="0" err="1"/>
              <a:t>ukituz</a:t>
            </a:r>
            <a:r>
              <a:rPr lang="en-US" sz="3200" dirty="0"/>
              <a:t> </a:t>
            </a:r>
            <a:r>
              <a:rPr lang="en-US" sz="3200" dirty="0" err="1"/>
              <a:t>gero</a:t>
            </a:r>
            <a:r>
              <a:rPr lang="en-US" sz="3200" dirty="0"/>
              <a:t> (eta </a:t>
            </a:r>
            <a:r>
              <a:rPr lang="en-US" sz="3200" dirty="0" err="1"/>
              <a:t>ukitzen</a:t>
            </a:r>
            <a:r>
              <a:rPr lang="en-US" sz="3200" dirty="0"/>
              <a:t> den </a:t>
            </a:r>
            <a:r>
              <a:rPr lang="en-US" sz="3200" dirty="0" err="1"/>
              <a:t>bakoitzean</a:t>
            </a:r>
            <a:r>
              <a:rPr lang="en-US" sz="3200" dirty="0"/>
              <a:t> </a:t>
            </a:r>
            <a:r>
              <a:rPr lang="en-US" sz="3200" dirty="0" err="1"/>
              <a:t>aldatzen</a:t>
            </a:r>
            <a:r>
              <a:rPr lang="en-US" sz="3200" dirty="0"/>
              <a:t> </a:t>
            </a:r>
            <a:r>
              <a:rPr lang="en-US" sz="3200" dirty="0" err="1"/>
              <a:t>doa</a:t>
            </a:r>
            <a:r>
              <a:rPr lang="en-US" sz="3200" dirty="0"/>
              <a:t>)?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ERRONKAREN EMAITZA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Itzulpena</a:t>
            </a:r>
            <a:r>
              <a:rPr lang="en-US" dirty="0"/>
              <a:t> </a:t>
            </a:r>
            <a:r>
              <a:rPr lang="en-US" dirty="0" err="1"/>
              <a:t>Edurobotic-ek</a:t>
            </a:r>
            <a:r>
              <a:rPr lang="en-US" dirty="0"/>
              <a:t> </a:t>
            </a:r>
            <a:r>
              <a:rPr lang="en-US" dirty="0" err="1"/>
              <a:t>eginda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www.edurobotic.es</a:t>
            </a:r>
            <a:r>
              <a:rPr lang="en-US" dirty="0"/>
              <a:t> (</a:t>
            </a:r>
            <a:r>
              <a:rPr lang="en-US" dirty="0" err="1"/>
              <a:t>Anartz</a:t>
            </a:r>
            <a:r>
              <a:rPr lang="en-US" dirty="0"/>
              <a:t> San Juan </a:t>
            </a:r>
            <a:r>
              <a:rPr lang="en-US" dirty="0" err="1"/>
              <a:t>taldekideak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zuzen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6406</TotalTime>
  <Words>303</Words>
  <Application>Microsoft Office PowerPoint</Application>
  <PresentationFormat>Presentación en pantalla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Presentación de PowerPoint</vt:lpstr>
      <vt:lpstr>GAI HONEN HELBURUAK</vt:lpstr>
      <vt:lpstr>BLOKE  ETENGAILUAK</vt:lpstr>
      <vt:lpstr>BLOKE ETENGAILUAREN ERRONKA #1</vt:lpstr>
      <vt:lpstr>#1 ERRONKAREN EMAITZA</vt:lpstr>
      <vt:lpstr>ETENGAILU BLOKEAREN ERRONKA #2</vt:lpstr>
      <vt:lpstr>#2 ERRONKAREN EMAITZA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ANARTZ SAN JUAN ZULUETA</cp:lastModifiedBy>
  <cp:revision>12</cp:revision>
  <dcterms:created xsi:type="dcterms:W3CDTF">2014-08-07T02:19:13Z</dcterms:created>
  <dcterms:modified xsi:type="dcterms:W3CDTF">2018-07-04T13:07:21Z</dcterms:modified>
</cp:coreProperties>
</file>