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8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5"/>
    <p:restoredTop sz="94613"/>
  </p:normalViewPr>
  <p:slideViewPr>
    <p:cSldViewPr snapToGrid="0" snapToObjects="1">
      <p:cViewPr varScale="1">
        <p:scale>
          <a:sx n="71" d="100"/>
          <a:sy n="71" d="100"/>
        </p:scale>
        <p:origin x="66" y="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5338-D098-6144-A52C-FBC006AF2B70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4673A-4F1F-2D47-98AE-438AC2924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4673A-4F1F-2D47-98AE-438AC2924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77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8588-FE88-45FD-A690-4E864FCCB0D1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 descr="EV3Lessons.c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605" y="409394"/>
            <a:ext cx="3487140" cy="129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09394"/>
            <a:ext cx="4842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INTERMEDIATE EV3</a:t>
            </a:r>
            <a:r>
              <a:rPr lang="en-US" sz="3600" baseline="0" dirty="0"/>
              <a:t> </a:t>
            </a:r>
            <a:r>
              <a:rPr lang="en-US" sz="3600" dirty="0"/>
              <a:t>PROGRAMMING LESSON</a:t>
            </a:r>
          </a:p>
        </p:txBody>
      </p:sp>
    </p:spTree>
    <p:extLst>
      <p:ext uri="{BB962C8B-B14F-4D97-AF65-F5344CB8AC3E}">
        <p14:creationId xmlns:p14="http://schemas.microsoft.com/office/powerpoint/2010/main" val="26088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47EE7-216C-4BFF-BC07-1A8A660855D7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E90DE-C2B6-43EB-B6D7-5B09BAC75825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6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6279" y="154094"/>
            <a:ext cx="3853207" cy="1870649"/>
          </a:xfrm>
          <a:ln>
            <a:noFill/>
          </a:ln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INTERMEDIATE PROGRAMMING LESSON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452894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5314-252B-4093-9CD9-DFB3862C2E80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854305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/>
          <p:nvPr/>
        </p:nvSpPr>
        <p:spPr>
          <a:xfrm>
            <a:off x="2363695" y="3959525"/>
            <a:ext cx="437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</a:t>
            </a:r>
            <a:r>
              <a:rPr lang="en-US" baseline="0" dirty="0">
                <a:latin typeface="+mj-lt"/>
              </a:rPr>
              <a:t> Sanjay and Arvind Seshan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87" y="139554"/>
            <a:ext cx="5075507" cy="18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8B51-1082-412F-834D-38EC519567EE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1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BB1A6-4D59-4772-AF09-52B467D82759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5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124-DE4C-4D22-A666-BA9D3AB385F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7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D349F-DDFC-44F2-A76B-130C9FF7537A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0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2E93D-2949-498C-A8AC-0E119D75177B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09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0ACA5-5DE5-40A4-B073-069109018CA2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6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6676C0C-B5BF-40D4-8893-E332C84237E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9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69DE-1E08-4C9C-B771-451EB6530827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6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0D26-B7B0-437C-AD58-AAC6945CB534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58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27C5-8BBF-4D63-8E22-9293BFAF27A5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54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FCD01-5843-4ACE-8487-9FE55276A711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96DFA-F570-4866-8911-C6A440F74874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6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F3E64-61DF-44F5-87E9-B6ED2E027779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12CA-1735-43F2-9CE4-A9FC5F14D2C8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66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B643-818B-493E-A966-712916121AA0}" type="datetime1">
              <a:rPr lang="en-US" smtClean="0"/>
              <a:t>5/27/2019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F8FD-F14B-4BA4-B29F-8CB8EB2E0448}" type="datetime1">
              <a:rPr lang="en-US" smtClean="0"/>
              <a:t>5/27/2019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A58F8A-B93A-4B9C-A837-797BCC6E97AD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3FF8-5D52-41D5-8380-B3743AE86F75}" type="datetime1">
              <a:rPr lang="en-US" smtClean="0"/>
              <a:t>5/27/2019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25C0F7-EFBE-4F1F-BC18-D529DA806EFE}" type="datetime1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169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4487333" cy="92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874" y="287088"/>
            <a:ext cx="8596812" cy="874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505616"/>
            <a:ext cx="8596811" cy="46545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CF85D3-F060-46C7-B29C-EBF0310F4789}" type="datetime1">
              <a:rPr lang="en-US" smtClean="0"/>
              <a:t>5/27/2019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82A7F7-08BF-4252-8141-63FB96055B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7874" y="1335314"/>
            <a:ext cx="8596811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333" y="6334315"/>
            <a:ext cx="4656667" cy="923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4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Продолжающий уровень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3452894"/>
            <a:ext cx="8961119" cy="401411"/>
          </a:xfrm>
        </p:spPr>
        <p:txBody>
          <a:bodyPr>
            <a:noAutofit/>
          </a:bodyPr>
          <a:lstStyle/>
          <a:p>
            <a:r>
              <a:rPr lang="ru-RU" sz="2800" dirty="0"/>
              <a:t>Основы езды от стены (УЗ)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" t="17619" r="3095" b="25000"/>
          <a:stretch/>
        </p:blipFill>
        <p:spPr>
          <a:xfrm>
            <a:off x="3711108" y="4592409"/>
            <a:ext cx="1700816" cy="10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7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/>
              <a:t>этом занятии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Научимся использовать ультразвуковой датчик для езды от стены</a:t>
            </a:r>
            <a:endParaRPr lang="en-US" dirty="0"/>
          </a:p>
          <a:p>
            <a:r>
              <a:rPr lang="ru-RU" dirty="0"/>
              <a:t>Изучим как оптимизировать код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Пререквизиты</a:t>
            </a:r>
            <a:r>
              <a:rPr lang="en-US" dirty="0"/>
              <a:t>: </a:t>
            </a:r>
            <a:r>
              <a:rPr lang="ru-RU" dirty="0"/>
              <a:t>Циклы</a:t>
            </a:r>
            <a:r>
              <a:rPr lang="en-US" dirty="0"/>
              <a:t>, </a:t>
            </a:r>
            <a:r>
              <a:rPr lang="ru-RU" dirty="0"/>
              <a:t>Переключатель</a:t>
            </a:r>
            <a:r>
              <a:rPr lang="en-US" dirty="0"/>
              <a:t>, </a:t>
            </a:r>
            <a:r>
              <a:rPr lang="ru-RU" dirty="0"/>
              <a:t>Ультразвуковой датчик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5738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Испытание</a:t>
            </a:r>
            <a:r>
              <a:rPr lang="en-US" dirty="0"/>
              <a:t> 1: </a:t>
            </a:r>
            <a:r>
              <a:rPr lang="ru-RU" dirty="0"/>
              <a:t>Простая езда от стены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219434" cy="4654528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Испытание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ru-RU" dirty="0"/>
              <a:t>Напишите программу езды от стены</a:t>
            </a:r>
            <a:r>
              <a:rPr lang="en-US" dirty="0"/>
              <a:t> (</a:t>
            </a:r>
            <a:r>
              <a:rPr lang="ru-RU" dirty="0"/>
              <a:t>всегда удерживать 15см до стены</a:t>
            </a:r>
            <a:r>
              <a:rPr lang="en-US" dirty="0"/>
              <a:t>) </a:t>
            </a:r>
            <a:r>
              <a:rPr lang="ru-RU" dirty="0"/>
              <a:t>используя ультразвуковой датчик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b="1" dirty="0"/>
              <a:t>ШАГ </a:t>
            </a:r>
            <a:r>
              <a:rPr lang="en-US" b="1" dirty="0"/>
              <a:t>1: </a:t>
            </a:r>
            <a:r>
              <a:rPr lang="ru-RU" dirty="0"/>
              <a:t>В блоке переключателя поверните налево или направо но основании далеко или близко от стены</a:t>
            </a:r>
            <a:endParaRPr lang="en-US" dirty="0"/>
          </a:p>
          <a:p>
            <a:r>
              <a:rPr lang="ru-RU" b="1" dirty="0"/>
              <a:t>ШАГ</a:t>
            </a:r>
            <a:r>
              <a:rPr lang="en-US" b="1" dirty="0"/>
              <a:t> 2: </a:t>
            </a:r>
            <a:r>
              <a:rPr lang="ru-RU" dirty="0"/>
              <a:t>Повторять бесконечно в цикле</a:t>
            </a:r>
            <a:r>
              <a:rPr lang="en-US" dirty="0"/>
              <a:t> (</a:t>
            </a:r>
            <a:r>
              <a:rPr lang="ru-RU" dirty="0"/>
              <a:t>вы можете изменить условие выхода из цикла по желанию</a:t>
            </a:r>
            <a:r>
              <a:rPr lang="en-US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pic>
        <p:nvPicPr>
          <p:cNvPr id="6" name="IMG_34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96691" y="1986365"/>
            <a:ext cx="4127995" cy="23256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7094" y="4481318"/>
            <a:ext cx="335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Воспроизведите видео, чтобы увидеть как робот должен ехать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3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</a:t>
            </a:r>
            <a:r>
              <a:rPr lang="en-US" dirty="0"/>
              <a:t>1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18" y="1388253"/>
            <a:ext cx="6407558" cy="475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0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Испытание</a:t>
            </a:r>
            <a:r>
              <a:rPr lang="en-US" dirty="0"/>
              <a:t> 2: </a:t>
            </a:r>
            <a:r>
              <a:rPr lang="ru-RU" dirty="0"/>
              <a:t>Оптимизируем код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5" y="1505616"/>
            <a:ext cx="4031892" cy="4654528"/>
          </a:xfrm>
        </p:spPr>
        <p:txBody>
          <a:bodyPr/>
          <a:lstStyle/>
          <a:p>
            <a:r>
              <a:rPr lang="ru-RU" dirty="0"/>
              <a:t>Код простой езды от стенки медленный и дергается достаточно сильно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b="1" dirty="0">
                <a:solidFill>
                  <a:srgbClr val="FF0000"/>
                </a:solidFill>
              </a:rPr>
              <a:t>Испытание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ru-RU" dirty="0"/>
              <a:t>Подумайте как улучшить программу, чтобы робот двигался плавнее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Подсказка</a:t>
            </a:r>
            <a:r>
              <a:rPr lang="en-US" dirty="0"/>
              <a:t>: </a:t>
            </a:r>
            <a:r>
              <a:rPr lang="ru-RU" dirty="0"/>
              <a:t>Измените угол поворота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  <p:pic>
        <p:nvPicPr>
          <p:cNvPr id="6" name="IMG_347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3291" y="1965788"/>
            <a:ext cx="4111395" cy="231627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9883" y="4581709"/>
            <a:ext cx="3357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Воспроизведите видео, чтобы увидеть как робот должен ехать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ru-RU" dirty="0">
                <a:solidFill>
                  <a:srgbClr val="FF0000"/>
                </a:solidFill>
              </a:rPr>
              <a:t>Заметили разницу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236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Испытание </a:t>
            </a:r>
            <a:r>
              <a:rPr lang="en-US" dirty="0"/>
              <a:t>2 </a:t>
            </a:r>
            <a:r>
              <a:rPr lang="ru-RU" dirty="0"/>
              <a:t>Решение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59" y="1556409"/>
            <a:ext cx="5971473" cy="437671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</a:p>
        </p:txBody>
      </p:sp>
    </p:spTree>
    <p:extLst>
      <p:ext uri="{BB962C8B-B14F-4D97-AF65-F5344CB8AC3E}">
        <p14:creationId xmlns:p14="http://schemas.microsoft.com/office/powerpoint/2010/main" val="8833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урок создан </a:t>
            </a:r>
            <a:r>
              <a:rPr lang="en-US" dirty="0"/>
              <a:t>Sanjay </a:t>
            </a:r>
            <a:r>
              <a:rPr lang="en-US" dirty="0" err="1"/>
              <a:t>Seshan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Arvind Seshan</a:t>
            </a:r>
          </a:p>
          <a:p>
            <a:r>
              <a:rPr lang="ru-RU" dirty="0"/>
              <a:t>Больше уроков доступно на сайте  </a:t>
            </a:r>
            <a:r>
              <a:rPr lang="en-US" dirty="0"/>
              <a:t>mindlesson.ru </a:t>
            </a:r>
            <a:r>
              <a:rPr lang="ru-RU" dirty="0"/>
              <a:t>и </a:t>
            </a:r>
            <a:r>
              <a:rPr lang="en-US" dirty="0"/>
              <a:t>ev3lessons.com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Copytight © 2015 EV3Lessons.com, Last edit 7/06/2016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199" y="4630535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2050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95" y="3609409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4505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B5BC6B14-3BAC-814C-A860-C0DAE338AB72}" vid="{392FD999-5B3B-FA45-86A3-0A935DE470D8}"/>
    </a:ext>
  </a:extLst>
</a:theme>
</file>

<file path=ppt/theme/theme2.xml><?xml version="1.0" encoding="utf-8"?>
<a:theme xmlns:a="http://schemas.openxmlformats.org/drawingml/2006/main" name="intermediatev2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v2" id="{63F5E447-E8B5-4335-8726-12777BA731C5}" vid="{7C754D33-5435-4000-AB94-F54A58B2A98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178</TotalTime>
  <Words>235</Words>
  <Application>Microsoft Office PowerPoint</Application>
  <PresentationFormat>Экран (4:3)</PresentationFormat>
  <Paragraphs>36</Paragraphs>
  <Slides>7</Slides>
  <Notes>2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intermediate</vt:lpstr>
      <vt:lpstr>intermediatev2</vt:lpstr>
      <vt:lpstr>Продолжающий уровень</vt:lpstr>
      <vt:lpstr>На этом занятии</vt:lpstr>
      <vt:lpstr>Испытание 1: Простая езда от стены</vt:lpstr>
      <vt:lpstr>Испытание 1 Решение</vt:lpstr>
      <vt:lpstr>Испытание 2: Оптимизируем код</vt:lpstr>
      <vt:lpstr>Испытание 2 Решение</vt:lpstr>
      <vt:lpstr>Благодарность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Seshan</dc:creator>
  <cp:lastModifiedBy>Vladimir Abay</cp:lastModifiedBy>
  <cp:revision>46</cp:revision>
  <cp:lastPrinted>2016-07-20T03:38:37Z</cp:lastPrinted>
  <dcterms:created xsi:type="dcterms:W3CDTF">2015-11-17T22:44:14Z</dcterms:created>
  <dcterms:modified xsi:type="dcterms:W3CDTF">2019-05-27T13:29:33Z</dcterms:modified>
</cp:coreProperties>
</file>