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0" autoAdjust="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739-151B-D346-B713-F9BE93463708}" type="datetime1">
              <a:rPr lang="en-US" smtClean="0"/>
              <a:pPr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CCE-FA0B-6F4C-90C2-9946D1DB8FD8}" type="datetime1">
              <a:rPr lang="en-US" smtClean="0"/>
              <a:pPr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818-5C58-504C-96C2-18D4B9EBA580}" type="datetime1">
              <a:rPr lang="en-US" smtClean="0"/>
              <a:pPr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59B3-57F9-7548-8139-6ECD6B121118}" type="datetime1">
              <a:rPr lang="en-US" smtClean="0"/>
              <a:pPr/>
              <a:t>9/11/22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ED5C-D759-6E42-B05E-072BCFCA1FBC}" type="datetime1">
              <a:rPr lang="en-US" smtClean="0"/>
              <a:pPr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C3B6-BD2D-B44D-8134-913F96550191}" type="datetime1">
              <a:rPr lang="en-US" smtClean="0"/>
              <a:pPr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CB69-A21E-B645-918D-F4DE51F44A43}" type="datetime1">
              <a:rPr lang="en-US" smtClean="0"/>
              <a:pPr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88F6D9D5-67B2-D241-AC86-521B4A5982B7}" type="datetime1">
              <a:rPr lang="en-US" smtClean="0"/>
              <a:pPr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818-5C58-504C-96C2-18D4B9EBA580}" type="datetime1">
              <a:rPr lang="en-US" smtClean="0"/>
              <a:pPr/>
              <a:t>9/11/22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458818-5C58-504C-96C2-18D4B9EBA580}" type="datetime1">
              <a:rPr lang="en-US" smtClean="0"/>
              <a:pPr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2015 EV3Lessons.com, Last edit 4/9/2015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Hodien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sinkronizazioa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paraleloan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Sanjay</a:t>
            </a:r>
            <a:r>
              <a:rPr lang="es-ES" dirty="0"/>
              <a:t> </a:t>
            </a:r>
            <a:r>
              <a:rPr lang="es-ES" dirty="0" err="1"/>
              <a:t>Seshan</a:t>
            </a:r>
            <a:r>
              <a:rPr lang="es-ES" dirty="0"/>
              <a:t> eta </a:t>
            </a:r>
            <a:r>
              <a:rPr lang="es-ES" dirty="0" err="1"/>
              <a:t>Arvind</a:t>
            </a:r>
            <a:r>
              <a:rPr lang="es-ES" dirty="0"/>
              <a:t> </a:t>
            </a:r>
            <a:r>
              <a:rPr lang="es-E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74BFA41-611C-4161-B858-BD2B5012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</p:spTree>
    <p:extLst>
      <p:ext uri="{BB962C8B-B14F-4D97-AF65-F5344CB8AC3E}">
        <p14:creationId xmlns:p14="http://schemas.microsoft.com/office/powerpoint/2010/main" val="118630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305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Zer</a:t>
            </a:r>
            <a:r>
              <a:rPr lang="es-ES" dirty="0">
                <a:solidFill>
                  <a:srgbClr val="FF0000"/>
                </a:solidFill>
              </a:rPr>
              <a:t> da “</a:t>
            </a:r>
            <a:r>
              <a:rPr lang="es-ES" dirty="0" err="1">
                <a:solidFill>
                  <a:srgbClr val="FF0000"/>
                </a:solidFill>
              </a:rPr>
              <a:t>sinkronizazio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arazoa</a:t>
            </a:r>
            <a:r>
              <a:rPr lang="es-ES" dirty="0">
                <a:solidFill>
                  <a:srgbClr val="FF0000"/>
                </a:solidFill>
              </a:rPr>
              <a:t>”?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/>
              <a:t>Erantzuna</a:t>
            </a:r>
            <a:r>
              <a:rPr lang="es-ES" dirty="0"/>
              <a:t>. </a:t>
            </a:r>
            <a:r>
              <a:rPr lang="es-ES" dirty="0" err="1"/>
              <a:t>Kodea</a:t>
            </a:r>
            <a:r>
              <a:rPr lang="es-ES" dirty="0"/>
              <a:t> </a:t>
            </a:r>
            <a:r>
              <a:rPr lang="es-ES" dirty="0" err="1"/>
              <a:t>idazten</a:t>
            </a:r>
            <a:r>
              <a:rPr lang="es-ES" dirty="0"/>
              <a:t> </a:t>
            </a:r>
            <a:r>
              <a:rPr lang="es-ES" dirty="0" err="1"/>
              <a:t>duzunean</a:t>
            </a:r>
            <a:r>
              <a:rPr lang="es-ES" dirty="0"/>
              <a:t> </a:t>
            </a:r>
            <a:r>
              <a:rPr lang="es-ES" dirty="0" err="1"/>
              <a:t>hodi</a:t>
            </a:r>
            <a:r>
              <a:rPr lang="es-ES" dirty="0"/>
              <a:t> </a:t>
            </a:r>
            <a:r>
              <a:rPr lang="es-ES" dirty="0" err="1"/>
              <a:t>paraleloakein</a:t>
            </a:r>
            <a:r>
              <a:rPr lang="es-ES" dirty="0"/>
              <a:t>, </a:t>
            </a:r>
            <a:r>
              <a:rPr lang="es-ES" dirty="0" err="1"/>
              <a:t>ez</a:t>
            </a:r>
            <a:r>
              <a:rPr lang="es-ES" dirty="0"/>
              <a:t> </a:t>
            </a:r>
            <a:r>
              <a:rPr lang="es-ES" dirty="0" err="1"/>
              <a:t>dakizu</a:t>
            </a:r>
            <a:r>
              <a:rPr lang="es-ES" dirty="0"/>
              <a:t> </a:t>
            </a:r>
            <a:r>
              <a:rPr lang="es-ES" dirty="0" err="1"/>
              <a:t>hodi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bestea</a:t>
            </a:r>
            <a:r>
              <a:rPr lang="es-ES" dirty="0"/>
              <a:t> </a:t>
            </a:r>
            <a:r>
              <a:rPr lang="es-ES" dirty="0" err="1"/>
              <a:t>baino</a:t>
            </a:r>
            <a:r>
              <a:rPr lang="es-ES" dirty="0"/>
              <a:t> </a:t>
            </a:r>
            <a:r>
              <a:rPr lang="es-ES" dirty="0" err="1"/>
              <a:t>lehenago</a:t>
            </a:r>
            <a:r>
              <a:rPr lang="es-ES" dirty="0"/>
              <a:t> </a:t>
            </a:r>
            <a:r>
              <a:rPr lang="es-ES" dirty="0" err="1"/>
              <a:t>bukatuko</a:t>
            </a:r>
            <a:r>
              <a:rPr lang="es-ES" dirty="0"/>
              <a:t> den.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Zeintzuk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dira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arazoa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konpontzeko</a:t>
            </a:r>
            <a:r>
              <a:rPr lang="es-ES" dirty="0">
                <a:solidFill>
                  <a:srgbClr val="FF0000"/>
                </a:solidFill>
              </a:rPr>
              <a:t> 4 </a:t>
            </a:r>
            <a:r>
              <a:rPr lang="es-ES" dirty="0" err="1">
                <a:solidFill>
                  <a:srgbClr val="FF0000"/>
                </a:solidFill>
              </a:rPr>
              <a:t>erak</a:t>
            </a:r>
            <a:r>
              <a:rPr lang="es-ES" dirty="0">
                <a:solidFill>
                  <a:srgbClr val="FF0000"/>
                </a:solidFill>
              </a:rPr>
              <a:t>?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/>
              <a:t>Erantzuna</a:t>
            </a:r>
            <a:r>
              <a:rPr lang="es-ES" dirty="0"/>
              <a:t>. </a:t>
            </a:r>
            <a:r>
              <a:rPr lang="es-ES" dirty="0" err="1"/>
              <a:t>Aldagaiak</a:t>
            </a:r>
            <a:r>
              <a:rPr lang="es-ES" dirty="0"/>
              <a:t> </a:t>
            </a:r>
            <a:r>
              <a:rPr lang="es-ES" dirty="0" err="1"/>
              <a:t>erabiliz</a:t>
            </a:r>
            <a:r>
              <a:rPr lang="es-ES" dirty="0"/>
              <a:t>,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kableak</a:t>
            </a:r>
            <a:r>
              <a:rPr lang="es-ES" dirty="0"/>
              <a:t>, </a:t>
            </a:r>
            <a:r>
              <a:rPr lang="es-ES" dirty="0" err="1"/>
              <a:t>bukleak</a:t>
            </a:r>
            <a:r>
              <a:rPr lang="es-ES" dirty="0"/>
              <a:t>, </a:t>
            </a:r>
            <a:r>
              <a:rPr lang="es-ES" dirty="0" err="1"/>
              <a:t>edo</a:t>
            </a:r>
            <a:r>
              <a:rPr lang="es-ES" dirty="0"/>
              <a:t> “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Blokeak</a:t>
            </a:r>
            <a:r>
              <a:rPr lang="es-ES" dirty="0"/>
              <a:t>” </a:t>
            </a:r>
            <a:r>
              <a:rPr lang="es-ES" dirty="0" err="1"/>
              <a:t>bi</a:t>
            </a:r>
            <a:r>
              <a:rPr lang="es-ES" dirty="0"/>
              <a:t> </a:t>
            </a:r>
            <a:r>
              <a:rPr lang="es-ES" dirty="0" err="1"/>
              <a:t>hodiak</a:t>
            </a:r>
            <a:r>
              <a:rPr lang="es-ES" dirty="0"/>
              <a:t> </a:t>
            </a:r>
            <a:r>
              <a:rPr lang="es-ES" dirty="0" err="1"/>
              <a:t>hurrengo</a:t>
            </a:r>
            <a:r>
              <a:rPr lang="es-ES" dirty="0"/>
              <a:t> </a:t>
            </a:r>
            <a:r>
              <a:rPr lang="es-ES" dirty="0" err="1"/>
              <a:t>blokea</a:t>
            </a:r>
            <a:r>
              <a:rPr lang="es-ES" dirty="0"/>
              <a:t> </a:t>
            </a:r>
            <a:r>
              <a:rPr lang="es-ES" dirty="0" err="1"/>
              <a:t>hasi</a:t>
            </a:r>
            <a:r>
              <a:rPr lang="es-ES" dirty="0"/>
              <a:t> </a:t>
            </a:r>
            <a:r>
              <a:rPr lang="es-ES" dirty="0" err="1"/>
              <a:t>baino</a:t>
            </a:r>
            <a:r>
              <a:rPr lang="es-ES" dirty="0"/>
              <a:t> </a:t>
            </a:r>
            <a:r>
              <a:rPr lang="es-ES" dirty="0" err="1"/>
              <a:t>lehen</a:t>
            </a:r>
            <a:r>
              <a:rPr lang="es-ES" dirty="0"/>
              <a:t> </a:t>
            </a:r>
            <a:r>
              <a:rPr lang="es-ES" dirty="0" err="1"/>
              <a:t>bukatzen</a:t>
            </a:r>
            <a:r>
              <a:rPr lang="es-ES" dirty="0"/>
              <a:t> </a:t>
            </a:r>
            <a:r>
              <a:rPr lang="es-ES" dirty="0" err="1"/>
              <a:t>direla</a:t>
            </a:r>
            <a:r>
              <a:rPr lang="es-E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Eztabaida</a:t>
            </a:r>
            <a:r>
              <a:rPr lang="es-ES" dirty="0"/>
              <a:t> </a:t>
            </a:r>
            <a:r>
              <a:rPr lang="es-ES" dirty="0" err="1"/>
              <a:t>gida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err="1"/>
              <a:t>Gai</a:t>
            </a:r>
            <a:r>
              <a:rPr lang="es-ES" dirty="0"/>
              <a:t>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dirty="0" err="1"/>
              <a:t>Sanjay</a:t>
            </a:r>
            <a:r>
              <a:rPr lang="es-ES" dirty="0"/>
              <a:t> </a:t>
            </a:r>
            <a:r>
              <a:rPr lang="es-ES" dirty="0" err="1"/>
              <a:t>Seshanek</a:t>
            </a:r>
            <a:r>
              <a:rPr lang="es-ES" dirty="0"/>
              <a:t> eta </a:t>
            </a:r>
            <a:r>
              <a:rPr lang="es-ES" dirty="0" err="1"/>
              <a:t>Arvind</a:t>
            </a:r>
            <a:r>
              <a:rPr lang="es-ES" dirty="0"/>
              <a:t> </a:t>
            </a:r>
            <a:r>
              <a:rPr lang="es-ES" dirty="0" err="1"/>
              <a:t>Seshanek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 </a:t>
            </a:r>
            <a:r>
              <a:rPr lang="es-ES" dirty="0" err="1"/>
              <a:t>zuten</a:t>
            </a:r>
            <a:r>
              <a:rPr lang="es-ES" dirty="0"/>
              <a:t>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/>
              <a:t>Gai</a:t>
            </a:r>
            <a:r>
              <a:rPr lang="es-ES" dirty="0"/>
              <a:t> </a:t>
            </a:r>
            <a:r>
              <a:rPr lang="es-ES" dirty="0" err="1"/>
              <a:t>gehiagotarako</a:t>
            </a:r>
            <a:r>
              <a:rPr lang="es-ES" dirty="0"/>
              <a:t> </a:t>
            </a:r>
            <a:r>
              <a:rPr lang="es-ES" dirty="0" err="1"/>
              <a:t>begira</a:t>
            </a:r>
            <a:r>
              <a:rPr lang="es-ES" dirty="0"/>
              <a:t> </a:t>
            </a:r>
            <a:r>
              <a:rPr lang="es-ES" dirty="0" err="1"/>
              <a:t>ezazu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www.ev3lessons.com</a:t>
            </a:r>
            <a:r>
              <a:rPr lang="es-ES" dirty="0"/>
              <a:t> </a:t>
            </a:r>
            <a:r>
              <a:rPr lang="es-ES" dirty="0" err="1"/>
              <a:t>webgunea</a:t>
            </a:r>
            <a:r>
              <a:rPr lang="es-E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5" y="0"/>
            <a:ext cx="9143999" cy="1188720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>
                <a:latin typeface="+mn-lt"/>
              </a:rPr>
              <a:t>Kredituak</a:t>
            </a:r>
            <a:endParaRPr lang="es-ES" dirty="0"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ES" altLang="en-US" sz="2000" dirty="0" err="1">
                <a:solidFill>
                  <a:srgbClr val="000000"/>
                </a:solidFill>
                <a:latin typeface="Helvetica Neue"/>
              </a:rPr>
              <a:t>Lan</a:t>
            </a:r>
            <a:r>
              <a:rPr lang="es-E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s-E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lizentziaren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azpian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dago.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79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00994C3-C649-41EE-9A81-ABD5C848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“</a:t>
            </a:r>
            <a:r>
              <a:rPr lang="es-ES" dirty="0" err="1"/>
              <a:t>Sinkronizazio</a:t>
            </a:r>
            <a:r>
              <a:rPr lang="es-ES" dirty="0"/>
              <a:t> </a:t>
            </a:r>
            <a:r>
              <a:rPr lang="es-ES" dirty="0" err="1"/>
              <a:t>arazo</a:t>
            </a:r>
            <a:r>
              <a:rPr lang="es-ES" dirty="0"/>
              <a:t>”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zer</a:t>
            </a:r>
            <a:r>
              <a:rPr lang="es-ES" dirty="0"/>
              <a:t> den </a:t>
            </a:r>
            <a:r>
              <a:rPr lang="es-ES" dirty="0" err="1"/>
              <a:t>ulertzea</a:t>
            </a:r>
            <a:r>
              <a:rPr lang="es-ES" dirty="0"/>
              <a:t> </a:t>
            </a:r>
            <a:r>
              <a:rPr lang="es-ES" dirty="0" err="1"/>
              <a:t>hodi</a:t>
            </a:r>
            <a:r>
              <a:rPr lang="es-ES" dirty="0"/>
              <a:t> </a:t>
            </a:r>
            <a:r>
              <a:rPr lang="es-ES" dirty="0" err="1"/>
              <a:t>parareloak</a:t>
            </a:r>
            <a:r>
              <a:rPr lang="es-ES" dirty="0"/>
              <a:t> </a:t>
            </a:r>
            <a:r>
              <a:rPr lang="es-ES" dirty="0" err="1"/>
              <a:t>erabiltzean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Hodiak</a:t>
            </a:r>
            <a:r>
              <a:rPr lang="es-ES" dirty="0"/>
              <a:t> </a:t>
            </a:r>
            <a:r>
              <a:rPr lang="es-ES" dirty="0" err="1"/>
              <a:t>bukatzen</a:t>
            </a:r>
            <a:r>
              <a:rPr lang="es-ES" dirty="0"/>
              <a:t> </a:t>
            </a:r>
            <a:r>
              <a:rPr lang="es-ES" dirty="0" err="1"/>
              <a:t>direla</a:t>
            </a:r>
            <a:r>
              <a:rPr lang="es-ES" dirty="0"/>
              <a:t> </a:t>
            </a:r>
            <a:r>
              <a:rPr lang="es-ES" dirty="0" err="1"/>
              <a:t>zelan</a:t>
            </a:r>
            <a:r>
              <a:rPr lang="es-ES" dirty="0"/>
              <a:t> </a:t>
            </a:r>
            <a:r>
              <a:rPr lang="es-ES" dirty="0" err="1"/>
              <a:t>egiaztzatzen</a:t>
            </a:r>
            <a:r>
              <a:rPr lang="es-ES" dirty="0"/>
              <a:t> den </a:t>
            </a:r>
            <a:r>
              <a:rPr lang="es-ES" dirty="0" err="1"/>
              <a:t>beste</a:t>
            </a:r>
            <a:r>
              <a:rPr lang="es-ES" dirty="0"/>
              <a:t> </a:t>
            </a:r>
            <a:r>
              <a:rPr lang="es-ES" dirty="0" err="1"/>
              <a:t>bloke</a:t>
            </a:r>
            <a:r>
              <a:rPr lang="es-ES" dirty="0"/>
              <a:t> </a:t>
            </a:r>
            <a:r>
              <a:rPr lang="es-ES" dirty="0" err="1"/>
              <a:t>batekin</a:t>
            </a:r>
            <a:r>
              <a:rPr lang="es-ES" dirty="0"/>
              <a:t> </a:t>
            </a:r>
            <a:r>
              <a:rPr lang="es-ES" dirty="0" err="1"/>
              <a:t>hasi</a:t>
            </a:r>
            <a:r>
              <a:rPr lang="es-ES" dirty="0"/>
              <a:t> </a:t>
            </a:r>
            <a:r>
              <a:rPr lang="es-ES" dirty="0" err="1"/>
              <a:t>baino</a:t>
            </a:r>
            <a:r>
              <a:rPr lang="es-ES" dirty="0"/>
              <a:t> </a:t>
            </a:r>
            <a:r>
              <a:rPr lang="es-ES" dirty="0" err="1"/>
              <a:t>lehen</a:t>
            </a:r>
            <a:r>
              <a:rPr lang="es-ES" dirty="0"/>
              <a:t> </a:t>
            </a:r>
            <a:r>
              <a:rPr lang="es-ES" dirty="0" err="1"/>
              <a:t>ikastea</a:t>
            </a:r>
            <a:r>
              <a:rPr lang="es-ES" dirty="0"/>
              <a:t> (</a:t>
            </a:r>
            <a:r>
              <a:rPr lang="es-ES" dirty="0" err="1"/>
              <a:t>aldagaiak</a:t>
            </a:r>
            <a:r>
              <a:rPr lang="es-ES" dirty="0"/>
              <a:t>,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kableak</a:t>
            </a:r>
            <a:r>
              <a:rPr lang="es-ES" dirty="0"/>
              <a:t>, </a:t>
            </a:r>
            <a:r>
              <a:rPr lang="es-ES" dirty="0" err="1"/>
              <a:t>bukleak</a:t>
            </a:r>
            <a:r>
              <a:rPr lang="es-ES" dirty="0"/>
              <a:t> eta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Blokeak</a:t>
            </a:r>
            <a:r>
              <a:rPr lang="es-E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Aurrebaldintzak</a:t>
            </a:r>
            <a:r>
              <a:rPr lang="es-ES" dirty="0"/>
              <a:t>: </a:t>
            </a:r>
            <a:r>
              <a:rPr lang="es-ES" dirty="0" err="1"/>
              <a:t>Hodi</a:t>
            </a:r>
            <a:r>
              <a:rPr lang="es-ES" dirty="0"/>
              <a:t> </a:t>
            </a:r>
            <a:r>
              <a:rPr lang="es-ES" dirty="0" err="1"/>
              <a:t>paraleloen</a:t>
            </a:r>
            <a:r>
              <a:rPr lang="es-ES" dirty="0"/>
              <a:t> </a:t>
            </a:r>
            <a:r>
              <a:rPr lang="es-ES" dirty="0" err="1"/>
              <a:t>gaia</a:t>
            </a:r>
            <a:r>
              <a:rPr lang="es-ES" dirty="0"/>
              <a:t>,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kableak</a:t>
            </a:r>
            <a:r>
              <a:rPr lang="es-ES" dirty="0"/>
              <a:t>, </a:t>
            </a:r>
            <a:r>
              <a:rPr lang="es-ES" dirty="0" err="1"/>
              <a:t>aldagaiak</a:t>
            </a:r>
            <a:r>
              <a:rPr lang="es-ES" dirty="0"/>
              <a:t>,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blokeak</a:t>
            </a:r>
            <a:r>
              <a:rPr lang="es-ES" dirty="0"/>
              <a:t> “Input” eta “</a:t>
            </a:r>
            <a:r>
              <a:rPr lang="es-ES" dirty="0" err="1"/>
              <a:t>Output”ekin</a:t>
            </a:r>
            <a:endParaRPr lang="es-ES" i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65"/>
            <a:ext cx="9144000" cy="1169581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s-ES" sz="3600" dirty="0" err="1"/>
              <a:t>Gaiaren</a:t>
            </a:r>
            <a:r>
              <a:rPr lang="es-ES" sz="3600" dirty="0"/>
              <a:t> </a:t>
            </a:r>
            <a:r>
              <a:rPr lang="es-ES" sz="3600" dirty="0" err="1"/>
              <a:t>helburuak</a:t>
            </a:r>
            <a:endParaRPr lang="es-ES" sz="36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36E634B-5DF0-440D-80A0-2AB8057F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r>
              <a:rPr lang="es-ES" sz="1600" dirty="0" err="1"/>
              <a:t>Hodi</a:t>
            </a:r>
            <a:r>
              <a:rPr lang="es-ES" sz="1600" dirty="0"/>
              <a:t> </a:t>
            </a:r>
            <a:r>
              <a:rPr lang="es-ES" sz="1600" dirty="0" err="1"/>
              <a:t>paraleloak</a:t>
            </a:r>
            <a:r>
              <a:rPr lang="es-ES" sz="1600" dirty="0"/>
              <a:t> </a:t>
            </a:r>
            <a:r>
              <a:rPr lang="es-ES" sz="1600" dirty="0" err="1"/>
              <a:t>onak</a:t>
            </a:r>
            <a:r>
              <a:rPr lang="es-ES" sz="1600" dirty="0"/>
              <a:t> </a:t>
            </a:r>
            <a:r>
              <a:rPr lang="es-ES" sz="1600" dirty="0" err="1"/>
              <a:t>dira</a:t>
            </a:r>
            <a:r>
              <a:rPr lang="es-ES" sz="1600" dirty="0"/>
              <a:t> </a:t>
            </a:r>
            <a:r>
              <a:rPr lang="es-ES" sz="1600" dirty="0" err="1"/>
              <a:t>bi</a:t>
            </a:r>
            <a:r>
              <a:rPr lang="es-ES" sz="1600" dirty="0"/>
              <a:t> gauza </a:t>
            </a:r>
            <a:r>
              <a:rPr lang="es-ES" sz="1600" dirty="0" err="1"/>
              <a:t>aldi</a:t>
            </a:r>
            <a:r>
              <a:rPr lang="es-ES" sz="1600" dirty="0"/>
              <a:t> </a:t>
            </a:r>
            <a:r>
              <a:rPr lang="es-ES" sz="1600" dirty="0" err="1"/>
              <a:t>berean</a:t>
            </a:r>
            <a:r>
              <a:rPr lang="es-ES" sz="1600" dirty="0"/>
              <a:t> </a:t>
            </a:r>
            <a:r>
              <a:rPr lang="es-ES" sz="1600" dirty="0" err="1"/>
              <a:t>egiteko</a:t>
            </a:r>
            <a:endParaRPr lang="es-ES" sz="1600" dirty="0"/>
          </a:p>
          <a:p>
            <a:pPr lvl="1"/>
            <a:r>
              <a:rPr lang="es-ES" sz="1600" dirty="0" err="1"/>
              <a:t>Gehienetan</a:t>
            </a:r>
            <a:r>
              <a:rPr lang="es-ES" sz="1600" dirty="0"/>
              <a:t> </a:t>
            </a:r>
            <a:r>
              <a:rPr lang="es-ES" sz="1600" dirty="0" err="1"/>
              <a:t>hodi</a:t>
            </a:r>
            <a:r>
              <a:rPr lang="es-ES" sz="1600" dirty="0"/>
              <a:t> </a:t>
            </a:r>
            <a:r>
              <a:rPr lang="es-ES" sz="1600" dirty="0" err="1"/>
              <a:t>paraleloa</a:t>
            </a:r>
            <a:r>
              <a:rPr lang="es-ES" sz="1600" dirty="0"/>
              <a:t> </a:t>
            </a:r>
            <a:r>
              <a:rPr lang="es-ES" sz="1600" dirty="0" err="1"/>
              <a:t>bukatu</a:t>
            </a:r>
            <a:r>
              <a:rPr lang="es-ES" sz="1600" dirty="0"/>
              <a:t> eta </a:t>
            </a:r>
            <a:r>
              <a:rPr lang="es-ES" sz="1600" dirty="0" err="1"/>
              <a:t>gero</a:t>
            </a:r>
            <a:r>
              <a:rPr lang="es-ES" sz="1600" dirty="0"/>
              <a:t> </a:t>
            </a:r>
            <a:r>
              <a:rPr lang="es-ES" sz="1600" dirty="0" err="1"/>
              <a:t>beste</a:t>
            </a:r>
            <a:r>
              <a:rPr lang="es-ES" sz="1600" dirty="0"/>
              <a:t> gauza </a:t>
            </a:r>
            <a:r>
              <a:rPr lang="es-ES" sz="1600" dirty="0" err="1"/>
              <a:t>bat</a:t>
            </a:r>
            <a:r>
              <a:rPr lang="es-ES" sz="1600" dirty="0"/>
              <a:t> </a:t>
            </a:r>
            <a:r>
              <a:rPr lang="es-ES" sz="1600" dirty="0" err="1"/>
              <a:t>egin</a:t>
            </a:r>
            <a:r>
              <a:rPr lang="es-ES" sz="1600" dirty="0"/>
              <a:t> </a:t>
            </a:r>
            <a:r>
              <a:rPr lang="es-ES" sz="1600" dirty="0" err="1"/>
              <a:t>nahi</a:t>
            </a:r>
            <a:r>
              <a:rPr lang="es-ES" sz="1600" dirty="0"/>
              <a:t> da</a:t>
            </a:r>
          </a:p>
          <a:p>
            <a:pPr lvl="1"/>
            <a:r>
              <a:rPr lang="es-ES" sz="1600" dirty="0" err="1"/>
              <a:t>Arazoa</a:t>
            </a:r>
            <a:r>
              <a:rPr lang="es-ES" sz="1600" dirty="0"/>
              <a:t> </a:t>
            </a:r>
            <a:r>
              <a:rPr lang="es-ES" sz="1600" dirty="0" err="1"/>
              <a:t>jakiteko</a:t>
            </a:r>
            <a:r>
              <a:rPr lang="es-ES" sz="1600" dirty="0"/>
              <a:t> </a:t>
            </a:r>
            <a:r>
              <a:rPr lang="es-ES" sz="1600" dirty="0" err="1"/>
              <a:t>zein</a:t>
            </a:r>
            <a:r>
              <a:rPr lang="es-ES" sz="1600" dirty="0"/>
              <a:t> </a:t>
            </a:r>
            <a:r>
              <a:rPr lang="es-ES" sz="1600" dirty="0" err="1"/>
              <a:t>hodi</a:t>
            </a:r>
            <a:r>
              <a:rPr lang="es-ES" sz="1600" dirty="0"/>
              <a:t> </a:t>
            </a:r>
            <a:r>
              <a:rPr lang="es-ES" sz="1600" dirty="0" err="1"/>
              <a:t>amaituko</a:t>
            </a:r>
            <a:r>
              <a:rPr lang="es-ES" sz="1600" dirty="0"/>
              <a:t> den </a:t>
            </a:r>
            <a:r>
              <a:rPr lang="es-ES" sz="1600" dirty="0" err="1"/>
              <a:t>lehenago</a:t>
            </a:r>
            <a:r>
              <a:rPr lang="es-ES" sz="1600" dirty="0"/>
              <a:t> </a:t>
            </a:r>
            <a:r>
              <a:rPr lang="es-ES" sz="1600" dirty="0">
                <a:solidFill>
                  <a:srgbClr val="FF6600"/>
                </a:solidFill>
              </a:rPr>
              <a:t>(“</a:t>
            </a:r>
            <a:r>
              <a:rPr lang="es-ES" sz="1600" dirty="0" err="1">
                <a:solidFill>
                  <a:srgbClr val="FF6600"/>
                </a:solidFill>
              </a:rPr>
              <a:t>sinkronizazio</a:t>
            </a:r>
            <a:r>
              <a:rPr lang="es-ES" sz="1600" dirty="0">
                <a:solidFill>
                  <a:srgbClr val="FF6600"/>
                </a:solidFill>
              </a:rPr>
              <a:t> </a:t>
            </a:r>
            <a:r>
              <a:rPr lang="es-ES" sz="1600" dirty="0" err="1">
                <a:solidFill>
                  <a:srgbClr val="FF6600"/>
                </a:solidFill>
              </a:rPr>
              <a:t>arazoa</a:t>
            </a:r>
            <a:r>
              <a:rPr lang="es-ES" sz="1600" dirty="0">
                <a:solidFill>
                  <a:srgbClr val="FF6600"/>
                </a:solidFill>
              </a:rPr>
              <a:t>”)</a:t>
            </a:r>
          </a:p>
          <a:p>
            <a:r>
              <a:rPr lang="es-ES" sz="1600" dirty="0" err="1"/>
              <a:t>Hodiak</a:t>
            </a:r>
            <a:r>
              <a:rPr lang="es-ES" sz="1600" dirty="0"/>
              <a:t> </a:t>
            </a:r>
            <a:r>
              <a:rPr lang="es-ES" sz="1600" dirty="0" err="1"/>
              <a:t>sinkronizatzeko</a:t>
            </a:r>
            <a:r>
              <a:rPr lang="es-ES" sz="1600" dirty="0"/>
              <a:t> </a:t>
            </a:r>
            <a:r>
              <a:rPr lang="es-ES" sz="1600" dirty="0" err="1"/>
              <a:t>beharra</a:t>
            </a:r>
            <a:r>
              <a:rPr lang="es-ES" sz="1600" dirty="0"/>
              <a:t> </a:t>
            </a:r>
            <a:r>
              <a:rPr lang="es-ES" sz="1600" dirty="0" err="1"/>
              <a:t>blokeak</a:t>
            </a:r>
            <a:r>
              <a:rPr lang="es-ES" sz="1600" dirty="0"/>
              <a:t> </a:t>
            </a:r>
            <a:r>
              <a:rPr lang="es-ES" sz="1600" dirty="0" err="1"/>
              <a:t>behar</a:t>
            </a:r>
            <a:r>
              <a:rPr lang="es-ES" sz="1600" dirty="0"/>
              <a:t> </a:t>
            </a:r>
            <a:r>
              <a:rPr lang="es-ES" sz="1600" dirty="0" err="1"/>
              <a:t>direnean</a:t>
            </a:r>
            <a:r>
              <a:rPr lang="es-ES" sz="1600" dirty="0"/>
              <a:t> </a:t>
            </a:r>
            <a:r>
              <a:rPr lang="es-ES" sz="1600" dirty="0" err="1"/>
              <a:t>exekutatu</a:t>
            </a:r>
            <a:r>
              <a:rPr lang="es-ES" sz="1600" dirty="0"/>
              <a:t> </a:t>
            </a:r>
            <a:r>
              <a:rPr lang="es-ES" sz="1600" dirty="0" err="1"/>
              <a:t>daitezen</a:t>
            </a:r>
            <a:r>
              <a:rPr lang="es-ES" sz="1600" dirty="0"/>
              <a:t> </a:t>
            </a:r>
            <a:r>
              <a:rPr lang="es-ES" sz="1600" dirty="0" err="1"/>
              <a:t>egin</a:t>
            </a:r>
            <a:r>
              <a:rPr lang="es-ES" sz="1600" dirty="0"/>
              <a:t> </a:t>
            </a:r>
            <a:r>
              <a:rPr lang="es-ES" sz="1600" dirty="0" err="1"/>
              <a:t>dezaten</a:t>
            </a:r>
            <a:r>
              <a:rPr lang="es-ES" sz="1600" dirty="0"/>
              <a:t> </a:t>
            </a:r>
            <a:r>
              <a:rPr lang="es-ES" sz="1600" dirty="0" err="1"/>
              <a:t>itxaroten</a:t>
            </a:r>
            <a:r>
              <a:rPr lang="es-ES" sz="1600" dirty="0"/>
              <a:t> </a:t>
            </a:r>
            <a:r>
              <a:rPr lang="es-ES" sz="1600" dirty="0" err="1"/>
              <a:t>denean</a:t>
            </a:r>
            <a:endParaRPr lang="es-ES" sz="1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91194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s-ES" sz="3200" dirty="0" err="1"/>
              <a:t>Lotura</a:t>
            </a:r>
            <a:r>
              <a:rPr lang="es-ES" sz="3200" dirty="0"/>
              <a:t> </a:t>
            </a:r>
            <a:r>
              <a:rPr lang="es-ES" sz="3200" dirty="0" err="1"/>
              <a:t>paraleloen</a:t>
            </a:r>
            <a:r>
              <a:rPr lang="es-ES" sz="3200" dirty="0"/>
              <a:t> </a:t>
            </a:r>
            <a:r>
              <a:rPr lang="es-ES" sz="3200" dirty="0" err="1"/>
              <a:t>erabilpena</a:t>
            </a:r>
            <a:r>
              <a:rPr lang="es-ES" sz="3200" dirty="0"/>
              <a:t> </a:t>
            </a:r>
            <a:r>
              <a:rPr lang="es-ES" sz="3200" dirty="0" err="1"/>
              <a:t>bi</a:t>
            </a:r>
            <a:r>
              <a:rPr lang="es-ES" sz="3200" dirty="0"/>
              <a:t> </a:t>
            </a:r>
            <a:r>
              <a:rPr lang="es-ES" sz="3200" dirty="0" err="1"/>
              <a:t>programetan</a:t>
            </a:r>
            <a:endParaRPr lang="es-E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772" y="4088898"/>
            <a:ext cx="180518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421446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dirty="0" err="1"/>
              <a:t>Beheko</a:t>
            </a:r>
            <a:r>
              <a:rPr lang="es-ES" sz="1600" dirty="0"/>
              <a:t> </a:t>
            </a:r>
            <a:r>
              <a:rPr lang="es-ES" sz="1600" dirty="0" err="1"/>
              <a:t>irudian</a:t>
            </a:r>
            <a:r>
              <a:rPr lang="es-ES" sz="1600" dirty="0"/>
              <a:t>, ¿A </a:t>
            </a:r>
            <a:r>
              <a:rPr lang="es-ES" sz="1600" dirty="0" err="1"/>
              <a:t>motoreak</a:t>
            </a:r>
            <a:r>
              <a:rPr lang="es-ES" sz="1600" dirty="0"/>
              <a:t> </a:t>
            </a:r>
            <a:r>
              <a:rPr lang="es-ES" sz="1600" dirty="0" err="1"/>
              <a:t>bukatu</a:t>
            </a:r>
            <a:r>
              <a:rPr lang="es-ES" sz="1600" dirty="0"/>
              <a:t> </a:t>
            </a:r>
            <a:r>
              <a:rPr lang="es-ES" sz="1600" dirty="0" err="1"/>
              <a:t>baino</a:t>
            </a:r>
            <a:r>
              <a:rPr lang="es-ES" sz="1600" dirty="0"/>
              <a:t> </a:t>
            </a:r>
            <a:r>
              <a:rPr lang="es-ES" sz="1600" dirty="0" err="1"/>
              <a:t>lehenago</a:t>
            </a:r>
            <a:r>
              <a:rPr lang="es-ES" sz="1600" dirty="0"/>
              <a:t> </a:t>
            </a:r>
            <a:r>
              <a:rPr lang="es-ES" sz="1600" dirty="0" err="1"/>
              <a:t>hasiko</a:t>
            </a:r>
            <a:r>
              <a:rPr lang="es-ES" sz="1600" dirty="0"/>
              <a:t> da </a:t>
            </a:r>
            <a:r>
              <a:rPr lang="es-ES" sz="1600" dirty="0" err="1"/>
              <a:t>edo</a:t>
            </a:r>
            <a:r>
              <a:rPr lang="es-ES" sz="1600" dirty="0"/>
              <a:t> </a:t>
            </a:r>
            <a:r>
              <a:rPr lang="es-ES" sz="1600" dirty="0" err="1"/>
              <a:t>geroago</a:t>
            </a:r>
            <a:r>
              <a:rPr lang="es-ES" sz="1600" dirty="0"/>
              <a:t>? </a:t>
            </a:r>
            <a:endParaRPr lang="es-ES" sz="1600" dirty="0">
              <a:solidFill>
                <a:srgbClr val="FF0000"/>
              </a:solidFill>
            </a:endParaRPr>
          </a:p>
          <a:p>
            <a:endParaRPr lang="es-E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232457" y="3904377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Erantzuna</a:t>
            </a:r>
            <a:r>
              <a:rPr lang="es-ES" dirty="0">
                <a:solidFill>
                  <a:srgbClr val="FF0000"/>
                </a:solidFill>
              </a:rPr>
              <a:t>: Ez </a:t>
            </a:r>
            <a:r>
              <a:rPr lang="es-ES" dirty="0" err="1">
                <a:solidFill>
                  <a:srgbClr val="FF0000"/>
                </a:solidFill>
              </a:rPr>
              <a:t>dakizu</a:t>
            </a:r>
            <a:endParaRPr lang="es-E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4266" y="4326874"/>
            <a:ext cx="3003249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236CFBE-B793-41BC-917F-69727528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5109F4-2614-4DDB-BC3A-53A46BD20512}"/>
              </a:ext>
            </a:extLst>
          </p:cNvPr>
          <p:cNvSpPr/>
          <p:nvPr/>
        </p:nvSpPr>
        <p:spPr>
          <a:xfrm>
            <a:off x="6919931" y="5389471"/>
            <a:ext cx="1036991" cy="1180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F71C4CA-A5B1-4951-B031-2A9D6D5CBDBC}"/>
              </a:ext>
            </a:extLst>
          </p:cNvPr>
          <p:cNvSpPr/>
          <p:nvPr/>
        </p:nvSpPr>
        <p:spPr>
          <a:xfrm>
            <a:off x="5241739" y="4348140"/>
            <a:ext cx="1523045" cy="52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73DB97-825C-47CB-B28F-98720FFCD285}"/>
              </a:ext>
            </a:extLst>
          </p:cNvPr>
          <p:cNvSpPr/>
          <p:nvPr/>
        </p:nvSpPr>
        <p:spPr>
          <a:xfrm>
            <a:off x="6671335" y="4423613"/>
            <a:ext cx="1293869" cy="49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1A8D6-45CA-4C4F-942D-EDEA6413FFDC}"/>
              </a:ext>
            </a:extLst>
          </p:cNvPr>
          <p:cNvSpPr/>
          <p:nvPr/>
        </p:nvSpPr>
        <p:spPr>
          <a:xfrm>
            <a:off x="5631182" y="6200814"/>
            <a:ext cx="2036046" cy="422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05904B7-0088-4EBF-BEE6-1DD964CC0F4F}"/>
              </a:ext>
            </a:extLst>
          </p:cNvPr>
          <p:cNvSpPr/>
          <p:nvPr/>
        </p:nvSpPr>
        <p:spPr>
          <a:xfrm>
            <a:off x="5724617" y="5389471"/>
            <a:ext cx="1195314" cy="34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AECEE1-30BF-4B9C-9312-1AFB883C775F}"/>
              </a:ext>
            </a:extLst>
          </p:cNvPr>
          <p:cNvSpPr/>
          <p:nvPr/>
        </p:nvSpPr>
        <p:spPr>
          <a:xfrm>
            <a:off x="1643090" y="4118393"/>
            <a:ext cx="1492950" cy="430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EA155CD-6FD3-451F-9420-A1E4A858AC04}"/>
              </a:ext>
            </a:extLst>
          </p:cNvPr>
          <p:cNvSpPr/>
          <p:nvPr/>
        </p:nvSpPr>
        <p:spPr>
          <a:xfrm>
            <a:off x="2066653" y="5165037"/>
            <a:ext cx="1115961" cy="354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66C203-DA9C-400F-B3AB-A817C75A59C6}"/>
              </a:ext>
            </a:extLst>
          </p:cNvPr>
          <p:cNvSpPr/>
          <p:nvPr/>
        </p:nvSpPr>
        <p:spPr>
          <a:xfrm>
            <a:off x="2042072" y="6023637"/>
            <a:ext cx="1115961" cy="416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603" y="1900376"/>
            <a:ext cx="4022451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44" y="1900376"/>
            <a:ext cx="4022451" cy="4023360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Adibidean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nahi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dugu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bi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blokeek</a:t>
            </a:r>
            <a:r>
              <a:rPr lang="es-ES" dirty="0">
                <a:solidFill>
                  <a:schemeClr val="tx1"/>
                </a:solidFill>
              </a:rPr>
              <a:t> 720 </a:t>
            </a:r>
            <a:r>
              <a:rPr lang="es-ES" dirty="0" err="1">
                <a:solidFill>
                  <a:schemeClr val="tx1"/>
                </a:solidFill>
              </a:rPr>
              <a:t>graduko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mugimendu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egitea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 err="1">
                <a:solidFill>
                  <a:schemeClr val="tx1"/>
                </a:solidFill>
              </a:rPr>
              <a:t>mugimendu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zuzena</a:t>
            </a:r>
            <a:r>
              <a:rPr lang="es-ES" dirty="0">
                <a:solidFill>
                  <a:schemeClr val="tx1"/>
                </a:solidFill>
              </a:rPr>
              <a:t>) eta A motor </a:t>
            </a:r>
            <a:r>
              <a:rPr lang="es-ES" dirty="0" err="1">
                <a:solidFill>
                  <a:schemeClr val="tx1"/>
                </a:solidFill>
              </a:rPr>
              <a:t>ertainaren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mugimendua</a:t>
            </a:r>
            <a:r>
              <a:rPr lang="es-ES" dirty="0">
                <a:solidFill>
                  <a:schemeClr val="tx1"/>
                </a:solidFill>
              </a:rPr>
              <a:t> biro </a:t>
            </a:r>
            <a:r>
              <a:rPr lang="es-ES" dirty="0" err="1">
                <a:solidFill>
                  <a:schemeClr val="tx1"/>
                </a:solidFill>
              </a:rPr>
              <a:t>mugimendua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baino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lehen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hastea</a:t>
            </a:r>
            <a:r>
              <a:rPr lang="es-ES" dirty="0">
                <a:solidFill>
                  <a:schemeClr val="tx1"/>
                </a:solidFill>
              </a:rPr>
              <a:t> (360 </a:t>
            </a:r>
            <a:r>
              <a:rPr lang="es-ES" dirty="0" err="1">
                <a:solidFill>
                  <a:schemeClr val="tx1"/>
                </a:solidFill>
              </a:rPr>
              <a:t>graduko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mugimendua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r>
              <a:rPr lang="es-ES" dirty="0">
                <a:solidFill>
                  <a:srgbClr val="FF0000"/>
                </a:solidFill>
              </a:rPr>
              <a:t>Era </a:t>
            </a:r>
            <a:r>
              <a:rPr lang="es-ES" dirty="0" err="1">
                <a:solidFill>
                  <a:srgbClr val="FF0000"/>
                </a:solidFill>
              </a:rPr>
              <a:t>desberdinetan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egin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daiteke</a:t>
            </a:r>
            <a:r>
              <a:rPr lang="es-E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Aldagaiak</a:t>
            </a:r>
            <a:r>
              <a:rPr lang="es-ES" dirty="0"/>
              <a:t> (</a:t>
            </a:r>
            <a:r>
              <a:rPr lang="es-ES" dirty="0" err="1"/>
              <a:t>ikusi</a:t>
            </a:r>
            <a:r>
              <a:rPr lang="es-ES" dirty="0"/>
              <a:t> 4 </a:t>
            </a:r>
            <a:r>
              <a:rPr lang="es-ES" dirty="0" err="1"/>
              <a:t>diapositiba</a:t>
            </a:r>
            <a:r>
              <a:rPr lang="es-ES" dirty="0"/>
              <a:t>)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Kableak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ikusi</a:t>
            </a:r>
            <a:r>
              <a:rPr lang="es-ES" dirty="0"/>
              <a:t> 5 </a:t>
            </a:r>
            <a:r>
              <a:rPr lang="es-ES" dirty="0" err="1"/>
              <a:t>diapositiba</a:t>
            </a:r>
            <a:r>
              <a:rPr lang="es-ES" dirty="0"/>
              <a:t>)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Bukleak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ikusi</a:t>
            </a:r>
            <a:r>
              <a:rPr lang="es-ES" dirty="0"/>
              <a:t> 6 </a:t>
            </a:r>
            <a:r>
              <a:rPr lang="es-ES" dirty="0" err="1"/>
              <a:t>diapositiba</a:t>
            </a:r>
            <a:r>
              <a:rPr lang="es-ES" dirty="0"/>
              <a:t>)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Nire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blokeak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ikusi</a:t>
            </a:r>
            <a:r>
              <a:rPr lang="es-ES" dirty="0"/>
              <a:t> 7 </a:t>
            </a:r>
            <a:r>
              <a:rPr lang="es-ES" dirty="0" err="1"/>
              <a:t>diapositiba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9731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n-US" sz="3600" dirty="0"/>
              <a:t>Bi </a:t>
            </a:r>
            <a:r>
              <a:rPr lang="en-US" sz="3600" dirty="0" err="1"/>
              <a:t>loturak</a:t>
            </a:r>
            <a:r>
              <a:rPr lang="en-US" sz="3600" dirty="0"/>
              <a:t> </a:t>
            </a:r>
            <a:r>
              <a:rPr lang="en-US" sz="3600" dirty="0" err="1"/>
              <a:t>amaituak</a:t>
            </a:r>
            <a:r>
              <a:rPr lang="en-US" sz="3600" dirty="0"/>
              <a:t> </a:t>
            </a:r>
            <a:r>
              <a:rPr lang="en-US" sz="3600" dirty="0" err="1"/>
              <a:t>bezala</a:t>
            </a:r>
            <a:r>
              <a:rPr lang="en-US" sz="3600" dirty="0"/>
              <a:t> </a:t>
            </a:r>
            <a:r>
              <a:rPr lang="en-US" sz="3600" dirty="0" err="1"/>
              <a:t>egiaztatzea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Programa </a:t>
            </a:r>
            <a:r>
              <a:rPr lang="es-ES" sz="1600" dirty="0" err="1"/>
              <a:t>hau</a:t>
            </a:r>
            <a:r>
              <a:rPr lang="es-ES" sz="1600" dirty="0"/>
              <a:t> </a:t>
            </a:r>
            <a:r>
              <a:rPr lang="es-ES" sz="1600" i="1" dirty="0"/>
              <a:t>“problema de sincronización</a:t>
            </a:r>
            <a:r>
              <a:rPr lang="es-ES" sz="1600" dirty="0"/>
              <a:t>” </a:t>
            </a:r>
            <a:r>
              <a:rPr lang="es-ES" sz="1600" dirty="0" err="1"/>
              <a:t>bezala</a:t>
            </a:r>
            <a:r>
              <a:rPr lang="es-ES" sz="1600" dirty="0"/>
              <a:t> </a:t>
            </a:r>
            <a:r>
              <a:rPr lang="es-ES" sz="1600" dirty="0" err="1"/>
              <a:t>dago</a:t>
            </a:r>
            <a:r>
              <a:rPr lang="es-ES" sz="1600" dirty="0"/>
              <a:t> </a:t>
            </a:r>
            <a:r>
              <a:rPr lang="es-ES" sz="1600" dirty="0" err="1"/>
              <a:t>izendatuta</a:t>
            </a:r>
            <a:r>
              <a:rPr lang="es-ES" sz="1600" dirty="0"/>
              <a:t> EV3 </a:t>
            </a:r>
            <a:r>
              <a:rPr lang="es-ES" sz="1600" dirty="0" err="1"/>
              <a:t>artxiboan</a:t>
            </a:r>
            <a:r>
              <a:rPr lang="es-ES" sz="1600" dirty="0"/>
              <a:t>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153A741-4AA1-49B7-9130-F8B3DD0A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7BF472-29E9-4DC7-BFB5-A891444DC56D}"/>
              </a:ext>
            </a:extLst>
          </p:cNvPr>
          <p:cNvSpPr/>
          <p:nvPr/>
        </p:nvSpPr>
        <p:spPr>
          <a:xfrm>
            <a:off x="4687408" y="1916183"/>
            <a:ext cx="2041865" cy="67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7C222F2-4C32-43AB-A5A8-BE80E97A9B13}"/>
              </a:ext>
            </a:extLst>
          </p:cNvPr>
          <p:cNvSpPr/>
          <p:nvPr/>
        </p:nvSpPr>
        <p:spPr>
          <a:xfrm>
            <a:off x="6964136" y="2022384"/>
            <a:ext cx="1425484" cy="69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8446279-5D4D-4016-B6BA-5EDD91732BD4}"/>
              </a:ext>
            </a:extLst>
          </p:cNvPr>
          <p:cNvSpPr/>
          <p:nvPr/>
        </p:nvSpPr>
        <p:spPr>
          <a:xfrm>
            <a:off x="6986732" y="3360673"/>
            <a:ext cx="1311183" cy="989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590468B-2F86-46FB-94BF-CB26A9218759}"/>
              </a:ext>
            </a:extLst>
          </p:cNvPr>
          <p:cNvSpPr/>
          <p:nvPr/>
        </p:nvSpPr>
        <p:spPr>
          <a:xfrm>
            <a:off x="5437241" y="4398806"/>
            <a:ext cx="2725445" cy="526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98873E8-BFFB-4D6E-A4F4-73B11C58A6F7}"/>
              </a:ext>
            </a:extLst>
          </p:cNvPr>
          <p:cNvSpPr/>
          <p:nvPr/>
        </p:nvSpPr>
        <p:spPr>
          <a:xfrm>
            <a:off x="5424256" y="3298283"/>
            <a:ext cx="1731147" cy="50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7276" y="1845743"/>
            <a:ext cx="7013897" cy="37761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s-ES" dirty="0" err="1"/>
              <a:t>Aldagaien</a:t>
            </a:r>
            <a:r>
              <a:rPr lang="es-ES" dirty="0"/>
              <a:t> </a:t>
            </a:r>
            <a:r>
              <a:rPr lang="es-ES" dirty="0" err="1"/>
              <a:t>erabilera</a:t>
            </a:r>
            <a:r>
              <a:rPr lang="es-ES" dirty="0"/>
              <a:t> </a:t>
            </a:r>
            <a:r>
              <a:rPr lang="es-ES" dirty="0" err="1"/>
              <a:t>sinkronizatzerakoan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484312" y="5745682"/>
            <a:ext cx="523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Programa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i="1" dirty="0"/>
              <a:t>“Variables</a:t>
            </a:r>
            <a:r>
              <a:rPr lang="es-ES" dirty="0"/>
              <a:t>” </a:t>
            </a:r>
            <a:r>
              <a:rPr lang="es-ES" dirty="0" err="1"/>
              <a:t>bezala</a:t>
            </a:r>
            <a:r>
              <a:rPr lang="es-ES" dirty="0"/>
              <a:t> </a:t>
            </a:r>
            <a:r>
              <a:rPr lang="es-ES" dirty="0" err="1"/>
              <a:t>dago</a:t>
            </a:r>
            <a:r>
              <a:rPr lang="es-ES" dirty="0"/>
              <a:t> </a:t>
            </a:r>
            <a:r>
              <a:rPr lang="es-ES" dirty="0" err="1"/>
              <a:t>izendatuta</a:t>
            </a:r>
            <a:r>
              <a:rPr lang="es-ES" dirty="0"/>
              <a:t> EV3 </a:t>
            </a:r>
            <a:r>
              <a:rPr lang="es-ES" dirty="0" err="1"/>
              <a:t>artxiboan</a:t>
            </a:r>
            <a:r>
              <a:rPr lang="es-ES" dirty="0"/>
              <a:t>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968812B-093E-46A7-8055-6E740F6C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493756-93F7-469A-876F-1B68AA677B89}"/>
              </a:ext>
            </a:extLst>
          </p:cNvPr>
          <p:cNvSpPr/>
          <p:nvPr/>
        </p:nvSpPr>
        <p:spPr>
          <a:xfrm>
            <a:off x="1087276" y="1658730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AD0830-67DF-4DB3-8A5D-A85FDED2F3D2}"/>
              </a:ext>
            </a:extLst>
          </p:cNvPr>
          <p:cNvSpPr/>
          <p:nvPr/>
        </p:nvSpPr>
        <p:spPr>
          <a:xfrm>
            <a:off x="2263805" y="4863568"/>
            <a:ext cx="2805776" cy="758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9ABECE-C30D-4D46-A089-DB861671E67E}"/>
              </a:ext>
            </a:extLst>
          </p:cNvPr>
          <p:cNvSpPr/>
          <p:nvPr/>
        </p:nvSpPr>
        <p:spPr>
          <a:xfrm>
            <a:off x="4154750" y="1747315"/>
            <a:ext cx="2663301" cy="56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C50CE8C-F3FA-4E92-A731-6DD313568E58}"/>
              </a:ext>
            </a:extLst>
          </p:cNvPr>
          <p:cNvSpPr/>
          <p:nvPr/>
        </p:nvSpPr>
        <p:spPr>
          <a:xfrm>
            <a:off x="6445188" y="1765481"/>
            <a:ext cx="2290439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BCF16C-0C9C-4E3C-8361-97560D289B84}"/>
              </a:ext>
            </a:extLst>
          </p:cNvPr>
          <p:cNvSpPr/>
          <p:nvPr/>
        </p:nvSpPr>
        <p:spPr>
          <a:xfrm>
            <a:off x="5042300" y="3913459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93FDF5-64EA-48DD-9171-CD2D8A28C794}"/>
              </a:ext>
            </a:extLst>
          </p:cNvPr>
          <p:cNvSpPr/>
          <p:nvPr/>
        </p:nvSpPr>
        <p:spPr>
          <a:xfrm>
            <a:off x="2751862" y="3643557"/>
            <a:ext cx="1562686" cy="470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8726" y="1846263"/>
            <a:ext cx="6572084" cy="41224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/>
              <a:t>Kableen</a:t>
            </a:r>
            <a:r>
              <a:rPr lang="es-ES" dirty="0"/>
              <a:t> </a:t>
            </a:r>
            <a:r>
              <a:rPr lang="es-ES" dirty="0" err="1"/>
              <a:t>erabilera</a:t>
            </a:r>
            <a:r>
              <a:rPr lang="es-ES" dirty="0"/>
              <a:t> </a:t>
            </a:r>
            <a:r>
              <a:rPr lang="es-ES" dirty="0" err="1"/>
              <a:t>sinkronizatzerakoan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BCF89A3-3D08-4C3C-A702-8F2EB3A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BEB31F-4934-4294-9E76-43CEF00B4DC5}"/>
              </a:ext>
            </a:extLst>
          </p:cNvPr>
          <p:cNvSpPr/>
          <p:nvPr/>
        </p:nvSpPr>
        <p:spPr>
          <a:xfrm>
            <a:off x="1228726" y="1599077"/>
            <a:ext cx="2920240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6F7537-26B3-4199-A0B3-2408EF0CBC1B}"/>
              </a:ext>
            </a:extLst>
          </p:cNvPr>
          <p:cNvSpPr/>
          <p:nvPr/>
        </p:nvSpPr>
        <p:spPr>
          <a:xfrm>
            <a:off x="4767308" y="1719110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03D998-B44D-40FA-A5F0-AD97282C57C7}"/>
              </a:ext>
            </a:extLst>
          </p:cNvPr>
          <p:cNvSpPr/>
          <p:nvPr/>
        </p:nvSpPr>
        <p:spPr>
          <a:xfrm>
            <a:off x="5109497" y="3613340"/>
            <a:ext cx="3342045" cy="1708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2BEAE2-F69E-48FD-967C-16170608D698}"/>
              </a:ext>
            </a:extLst>
          </p:cNvPr>
          <p:cNvSpPr/>
          <p:nvPr/>
        </p:nvSpPr>
        <p:spPr>
          <a:xfrm>
            <a:off x="1285958" y="5130812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AB4B73-B34F-4E83-BAB2-A3EE644C3C8F}"/>
              </a:ext>
            </a:extLst>
          </p:cNvPr>
          <p:cNvSpPr/>
          <p:nvPr/>
        </p:nvSpPr>
        <p:spPr>
          <a:xfrm>
            <a:off x="2219417" y="3635412"/>
            <a:ext cx="28057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5470133" y="4063245"/>
            <a:ext cx="399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Programa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i="1" dirty="0"/>
              <a:t>“cables</a:t>
            </a:r>
            <a:r>
              <a:rPr lang="es-ES" dirty="0"/>
              <a:t>” </a:t>
            </a:r>
            <a:r>
              <a:rPr lang="es-ES" dirty="0" err="1"/>
              <a:t>bezala</a:t>
            </a:r>
            <a:r>
              <a:rPr lang="es-ES" dirty="0"/>
              <a:t> </a:t>
            </a:r>
            <a:r>
              <a:rPr lang="es-ES" dirty="0" err="1"/>
              <a:t>dago</a:t>
            </a:r>
            <a:r>
              <a:rPr lang="es-ES" dirty="0"/>
              <a:t> </a:t>
            </a:r>
            <a:r>
              <a:rPr lang="es-ES" dirty="0" err="1"/>
              <a:t>izendatuta</a:t>
            </a:r>
            <a:r>
              <a:rPr lang="es-ES" dirty="0"/>
              <a:t> EV3 </a:t>
            </a:r>
            <a:r>
              <a:rPr lang="es-ES" dirty="0" err="1"/>
              <a:t>artxiboan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9938" y="1952625"/>
            <a:ext cx="6409862" cy="41803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/>
              <a:t>Bukleen</a:t>
            </a:r>
            <a:r>
              <a:rPr lang="es-ES" dirty="0"/>
              <a:t> </a:t>
            </a:r>
            <a:r>
              <a:rPr lang="es-ES" dirty="0" err="1"/>
              <a:t>erabilera</a:t>
            </a:r>
            <a:r>
              <a:rPr lang="es-ES" dirty="0"/>
              <a:t> </a:t>
            </a:r>
            <a:r>
              <a:rPr lang="es-ES" dirty="0" err="1"/>
              <a:t>sinkronizatzerakoan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4869" y="1513517"/>
            <a:ext cx="399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Programa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i="1" dirty="0"/>
              <a:t>“bucles</a:t>
            </a:r>
            <a:r>
              <a:rPr lang="es-ES" dirty="0"/>
              <a:t>” </a:t>
            </a:r>
            <a:r>
              <a:rPr lang="es-ES" dirty="0" err="1"/>
              <a:t>bezala</a:t>
            </a:r>
            <a:r>
              <a:rPr lang="es-ES" dirty="0"/>
              <a:t> </a:t>
            </a:r>
            <a:r>
              <a:rPr lang="es-ES" dirty="0" err="1"/>
              <a:t>dago</a:t>
            </a:r>
            <a:r>
              <a:rPr lang="es-ES" dirty="0"/>
              <a:t> </a:t>
            </a:r>
            <a:r>
              <a:rPr lang="es-ES" dirty="0" err="1"/>
              <a:t>izendatuta</a:t>
            </a:r>
            <a:r>
              <a:rPr lang="es-ES" dirty="0"/>
              <a:t> EV3 </a:t>
            </a:r>
            <a:r>
              <a:rPr lang="es-ES" dirty="0" err="1"/>
              <a:t>artxiboan</a:t>
            </a:r>
            <a:r>
              <a:rPr lang="es-ES" dirty="0"/>
              <a:t>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EA1D00D-846A-4523-86D3-8A877630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70ABA9-5813-4583-884E-D355957D986D}"/>
              </a:ext>
            </a:extLst>
          </p:cNvPr>
          <p:cNvSpPr/>
          <p:nvPr/>
        </p:nvSpPr>
        <p:spPr>
          <a:xfrm>
            <a:off x="199698" y="1751557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BDF494-515E-4AA9-ACEA-1AA0E4600FB1}"/>
              </a:ext>
            </a:extLst>
          </p:cNvPr>
          <p:cNvSpPr/>
          <p:nvPr/>
        </p:nvSpPr>
        <p:spPr>
          <a:xfrm>
            <a:off x="5166804" y="2556357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82DE33-8115-4F37-9893-EF358FDDFC24}"/>
              </a:ext>
            </a:extLst>
          </p:cNvPr>
          <p:cNvSpPr/>
          <p:nvPr/>
        </p:nvSpPr>
        <p:spPr>
          <a:xfrm>
            <a:off x="2352582" y="4469064"/>
            <a:ext cx="1997476" cy="564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BE373D4-2382-4C53-B2A2-53B0783B3626}"/>
              </a:ext>
            </a:extLst>
          </p:cNvPr>
          <p:cNvSpPr/>
          <p:nvPr/>
        </p:nvSpPr>
        <p:spPr>
          <a:xfrm>
            <a:off x="2322181" y="3179551"/>
            <a:ext cx="2249818" cy="439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2725"/>
          </a:xfrm>
          <a:solidFill>
            <a:schemeClr val="bg2">
              <a:lumMod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blokeen</a:t>
            </a:r>
            <a:r>
              <a:rPr lang="es-ES" dirty="0"/>
              <a:t> </a:t>
            </a:r>
            <a:r>
              <a:rPr lang="es-ES" dirty="0" err="1"/>
              <a:t>erabilera</a:t>
            </a:r>
            <a:r>
              <a:rPr lang="es-ES" dirty="0"/>
              <a:t> </a:t>
            </a:r>
            <a:r>
              <a:rPr lang="es-ES" dirty="0" err="1"/>
              <a:t>sinkronizatzerakoan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3198653"/>
            <a:ext cx="4448175" cy="301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51" y="2620193"/>
            <a:ext cx="3524250" cy="2068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</a:t>
            </a:r>
            <a:r>
              <a:rPr lang="es-ES" dirty="0"/>
              <a:t>-aren </a:t>
            </a:r>
            <a:r>
              <a:rPr lang="es-ES" dirty="0" err="1"/>
              <a:t>barne</a:t>
            </a:r>
            <a:endParaRPr lang="es-E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6"/>
          <p:cNvSpPr txBox="1"/>
          <p:nvPr/>
        </p:nvSpPr>
        <p:spPr>
          <a:xfrm>
            <a:off x="318322" y="18214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Programa </a:t>
            </a:r>
            <a:r>
              <a:rPr lang="es-ES" sz="1600" dirty="0" err="1"/>
              <a:t>hau</a:t>
            </a:r>
            <a:r>
              <a:rPr lang="es-ES" sz="1600" dirty="0"/>
              <a:t> </a:t>
            </a:r>
            <a:r>
              <a:rPr lang="es-ES" sz="1600" i="1" dirty="0"/>
              <a:t>“Mis Bloques</a:t>
            </a:r>
            <a:r>
              <a:rPr lang="es-ES" sz="1600" dirty="0"/>
              <a:t>” </a:t>
            </a:r>
            <a:r>
              <a:rPr lang="es-ES" sz="1600" dirty="0" err="1"/>
              <a:t>bezala</a:t>
            </a:r>
            <a:r>
              <a:rPr lang="es-ES" sz="1600" dirty="0"/>
              <a:t> </a:t>
            </a:r>
            <a:r>
              <a:rPr lang="es-ES" sz="1600" dirty="0" err="1"/>
              <a:t>dago</a:t>
            </a:r>
            <a:r>
              <a:rPr lang="es-ES" sz="1600" dirty="0"/>
              <a:t> </a:t>
            </a:r>
            <a:r>
              <a:rPr lang="es-ES" sz="1600" dirty="0" err="1"/>
              <a:t>izendatuta</a:t>
            </a:r>
            <a:r>
              <a:rPr lang="es-ES" sz="1600" dirty="0"/>
              <a:t> EV3 </a:t>
            </a:r>
            <a:r>
              <a:rPr lang="es-ES" sz="1600" dirty="0" err="1"/>
              <a:t>artxiboan</a:t>
            </a:r>
            <a:r>
              <a:rPr lang="es-ES" sz="1600" dirty="0"/>
              <a:t>.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4593373" y="2204694"/>
            <a:ext cx="409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Programa </a:t>
            </a:r>
            <a:r>
              <a:rPr lang="es-ES" sz="1600" dirty="0" err="1"/>
              <a:t>hau</a:t>
            </a:r>
            <a:r>
              <a:rPr lang="es-ES" sz="1600" dirty="0"/>
              <a:t> </a:t>
            </a:r>
            <a:r>
              <a:rPr lang="es-ES" sz="1600" i="1" dirty="0"/>
              <a:t>“</a:t>
            </a:r>
            <a:r>
              <a:rPr lang="es-ES" sz="1600" i="1" dirty="0" err="1"/>
              <a:t>Vigas_Paralelas_Mis_Bloque</a:t>
            </a:r>
            <a:r>
              <a:rPr lang="es-ES" sz="1600" dirty="0"/>
              <a:t>” </a:t>
            </a:r>
            <a:r>
              <a:rPr lang="es-ES" sz="1600" dirty="0" err="1"/>
              <a:t>bezala</a:t>
            </a:r>
            <a:r>
              <a:rPr lang="es-ES" sz="1600" dirty="0"/>
              <a:t> </a:t>
            </a:r>
            <a:r>
              <a:rPr lang="es-ES" sz="1600" dirty="0" err="1"/>
              <a:t>dago</a:t>
            </a:r>
            <a:r>
              <a:rPr lang="es-ES" sz="1600" dirty="0"/>
              <a:t> </a:t>
            </a:r>
            <a:r>
              <a:rPr lang="es-ES" sz="1600" dirty="0" err="1"/>
              <a:t>izendatuta</a:t>
            </a:r>
            <a:r>
              <a:rPr lang="es-ES" sz="1600" dirty="0"/>
              <a:t> EV3 </a:t>
            </a:r>
            <a:r>
              <a:rPr lang="es-ES" sz="1600" dirty="0" err="1"/>
              <a:t>artxiboan</a:t>
            </a:r>
            <a:r>
              <a:rPr lang="es-ES" sz="1600" dirty="0"/>
              <a:t>.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CC68F73-70D5-4100-BA5C-5CD7E97F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0569B43-D304-4CEF-9AD2-65809F43E190}"/>
              </a:ext>
            </a:extLst>
          </p:cNvPr>
          <p:cNvSpPr/>
          <p:nvPr/>
        </p:nvSpPr>
        <p:spPr>
          <a:xfrm>
            <a:off x="7550737" y="3429000"/>
            <a:ext cx="1377800" cy="2068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BF84705-7CD3-48F7-812E-70455181FEBA}"/>
              </a:ext>
            </a:extLst>
          </p:cNvPr>
          <p:cNvSpPr/>
          <p:nvPr/>
        </p:nvSpPr>
        <p:spPr>
          <a:xfrm>
            <a:off x="5546215" y="3335990"/>
            <a:ext cx="2751700" cy="749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FD1DDBF-459D-404D-A69F-2DA739B54C54}"/>
              </a:ext>
            </a:extLst>
          </p:cNvPr>
          <p:cNvSpPr/>
          <p:nvPr/>
        </p:nvSpPr>
        <p:spPr>
          <a:xfrm>
            <a:off x="1022591" y="2785265"/>
            <a:ext cx="2827149" cy="76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F4C24BD-D9F6-4419-8E90-CE1D6082FF7F}"/>
              </a:ext>
            </a:extLst>
          </p:cNvPr>
          <p:cNvSpPr/>
          <p:nvPr/>
        </p:nvSpPr>
        <p:spPr>
          <a:xfrm>
            <a:off x="5583824" y="4918073"/>
            <a:ext cx="1988186" cy="399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42" y="1924742"/>
            <a:ext cx="4514058" cy="4614129"/>
          </a:xfrm>
        </p:spPr>
        <p:txBody>
          <a:bodyPr>
            <a:normAutofit/>
          </a:bodyPr>
          <a:lstStyle/>
          <a:p>
            <a:r>
              <a:rPr lang="es-ES" dirty="0" err="1"/>
              <a:t>Sinkronizazioa</a:t>
            </a:r>
            <a:r>
              <a:rPr lang="es-ES" dirty="0"/>
              <a:t> oso </a:t>
            </a:r>
            <a:r>
              <a:rPr lang="es-ES" dirty="0" err="1"/>
              <a:t>garrantzitsua</a:t>
            </a:r>
            <a:r>
              <a:rPr lang="es-ES" dirty="0"/>
              <a:t> da </a:t>
            </a:r>
            <a:r>
              <a:rPr lang="es-ES" dirty="0" err="1"/>
              <a:t>lerro</a:t>
            </a:r>
            <a:r>
              <a:rPr lang="es-ES" dirty="0"/>
              <a:t> batean </a:t>
            </a:r>
            <a:r>
              <a:rPr lang="es-ES" dirty="0" err="1"/>
              <a:t>koadratzen</a:t>
            </a:r>
            <a:r>
              <a:rPr lang="es-ES" dirty="0"/>
              <a:t> </a:t>
            </a:r>
            <a:r>
              <a:rPr lang="es-ES" dirty="0" err="1"/>
              <a:t>saiatzerakoan</a:t>
            </a:r>
            <a:r>
              <a:rPr lang="es-ES" dirty="0"/>
              <a:t>.</a:t>
            </a:r>
          </a:p>
          <a:p>
            <a:r>
              <a:rPr lang="es-ES" dirty="0" err="1"/>
              <a:t>Erronka</a:t>
            </a:r>
            <a:r>
              <a:rPr lang="es-ES" dirty="0"/>
              <a:t> </a:t>
            </a:r>
            <a:r>
              <a:rPr lang="es-ES" dirty="0" err="1"/>
              <a:t>moduan</a:t>
            </a:r>
            <a:r>
              <a:rPr lang="es-ES" dirty="0"/>
              <a:t>, </a:t>
            </a:r>
            <a:r>
              <a:rPr lang="es-ES" dirty="0" err="1"/>
              <a:t>lerro</a:t>
            </a:r>
            <a:r>
              <a:rPr lang="es-ES" dirty="0"/>
              <a:t> batean </a:t>
            </a:r>
            <a:r>
              <a:rPr lang="es-ES" dirty="0" err="1"/>
              <a:t>koadratzeko</a:t>
            </a:r>
            <a:r>
              <a:rPr lang="es-ES" dirty="0"/>
              <a:t> </a:t>
            </a:r>
            <a:r>
              <a:rPr lang="es-ES" dirty="0" err="1"/>
              <a:t>gaia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.</a:t>
            </a:r>
          </a:p>
          <a:p>
            <a:r>
              <a:rPr lang="es-ES" dirty="0" err="1"/>
              <a:t>Oharra</a:t>
            </a:r>
            <a:r>
              <a:rPr lang="es-ES" dirty="0"/>
              <a:t>: </a:t>
            </a:r>
            <a:r>
              <a:rPr lang="es-ES" dirty="0" err="1"/>
              <a:t>Ziurtatu</a:t>
            </a:r>
            <a:r>
              <a:rPr lang="es-ES" dirty="0"/>
              <a:t> </a:t>
            </a:r>
            <a:r>
              <a:rPr lang="es-ES" dirty="0" err="1"/>
              <a:t>zaitez</a:t>
            </a:r>
            <a:r>
              <a:rPr lang="es-ES" dirty="0"/>
              <a:t> </a:t>
            </a:r>
            <a:r>
              <a:rPr lang="es-ES" dirty="0" err="1"/>
              <a:t>bi</a:t>
            </a:r>
            <a:r>
              <a:rPr lang="es-ES" dirty="0"/>
              <a:t> </a:t>
            </a:r>
            <a:r>
              <a:rPr lang="es-ES" dirty="0" err="1"/>
              <a:t>hodiak</a:t>
            </a:r>
            <a:r>
              <a:rPr lang="es-ES" dirty="0"/>
              <a:t> </a:t>
            </a:r>
            <a:r>
              <a:rPr lang="es-ES" dirty="0" err="1"/>
              <a:t>amaitu</a:t>
            </a:r>
            <a:r>
              <a:rPr lang="es-ES" dirty="0"/>
              <a:t> </a:t>
            </a:r>
            <a:r>
              <a:rPr lang="es-ES" dirty="0" err="1"/>
              <a:t>direla</a:t>
            </a:r>
            <a:r>
              <a:rPr lang="es-ES" dirty="0"/>
              <a:t> </a:t>
            </a:r>
            <a:r>
              <a:rPr lang="es-ES" dirty="0" err="1"/>
              <a:t>hurrengo</a:t>
            </a:r>
            <a:r>
              <a:rPr lang="es-ES" dirty="0"/>
              <a:t> </a:t>
            </a:r>
            <a:r>
              <a:rPr lang="es-ES" dirty="0" err="1"/>
              <a:t>blokea</a:t>
            </a:r>
            <a:r>
              <a:rPr lang="es-ES" dirty="0"/>
              <a:t> </a:t>
            </a:r>
            <a:r>
              <a:rPr lang="es-ES" dirty="0" err="1"/>
              <a:t>hasi</a:t>
            </a:r>
            <a:r>
              <a:rPr lang="es-ES" dirty="0"/>
              <a:t> </a:t>
            </a:r>
            <a:r>
              <a:rPr lang="es-ES" dirty="0" err="1"/>
              <a:t>baino</a:t>
            </a:r>
            <a:r>
              <a:rPr lang="es-ES" dirty="0"/>
              <a:t> </a:t>
            </a:r>
            <a:r>
              <a:rPr lang="es-ES" dirty="0" err="1"/>
              <a:t>lehen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Bestela</a:t>
            </a:r>
            <a:r>
              <a:rPr lang="es-ES" dirty="0"/>
              <a:t> </a:t>
            </a:r>
            <a:r>
              <a:rPr lang="es-ES" dirty="0" err="1"/>
              <a:t>errobota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da </a:t>
            </a:r>
            <a:r>
              <a:rPr lang="es-ES" dirty="0" err="1"/>
              <a:t>lerroan</a:t>
            </a:r>
            <a:r>
              <a:rPr lang="es-ES" dirty="0"/>
              <a:t> </a:t>
            </a:r>
            <a:r>
              <a:rPr lang="es-ES" dirty="0" err="1"/>
              <a:t>joango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/>
              <a:t>Erronka</a:t>
            </a:r>
            <a:r>
              <a:rPr lang="es-ES" dirty="0"/>
              <a:t>: </a:t>
            </a:r>
            <a:r>
              <a:rPr lang="es-ES" dirty="0" err="1"/>
              <a:t>Lerro</a:t>
            </a:r>
            <a:r>
              <a:rPr lang="es-ES" dirty="0"/>
              <a:t> batean </a:t>
            </a:r>
            <a:r>
              <a:rPr lang="es-ES" dirty="0" err="1"/>
              <a:t>koadratzea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2753" y="1888976"/>
            <a:ext cx="3550040" cy="3064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16544" y="4953000"/>
            <a:ext cx="27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Hona</a:t>
            </a:r>
            <a:r>
              <a:rPr lang="es-ES" dirty="0"/>
              <a:t> </a:t>
            </a:r>
            <a:r>
              <a:rPr lang="es-ES" dirty="0" err="1"/>
              <a:t>hemen</a:t>
            </a:r>
            <a:r>
              <a:rPr lang="es-ES" dirty="0"/>
              <a:t> </a:t>
            </a:r>
            <a:r>
              <a:rPr lang="es-ES" dirty="0" err="1"/>
              <a:t>adibide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koadratzeko</a:t>
            </a:r>
            <a:r>
              <a:rPr lang="es-ES" dirty="0"/>
              <a:t> </a:t>
            </a:r>
            <a:r>
              <a:rPr lang="es-ES" dirty="0" err="1"/>
              <a:t>gaiari</a:t>
            </a:r>
            <a:r>
              <a:rPr lang="es-ES" dirty="0"/>
              <a:t> </a:t>
            </a:r>
            <a:r>
              <a:rPr lang="es-ES" dirty="0" err="1"/>
              <a:t>buruz</a:t>
            </a:r>
            <a:r>
              <a:rPr lang="es-ES" dirty="0"/>
              <a:t>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B29F6C-4A1E-4F31-9F9D-B5F42D43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F4F770-C9CC-46D9-B915-C2932B6F8AF0}"/>
              </a:ext>
            </a:extLst>
          </p:cNvPr>
          <p:cNvSpPr/>
          <p:nvPr/>
        </p:nvSpPr>
        <p:spPr>
          <a:xfrm>
            <a:off x="5807449" y="1888975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3062</TotalTime>
  <Words>506</Words>
  <Application>Microsoft Macintosh PowerPoint</Application>
  <PresentationFormat>On-screen Show (4:3)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Wingdings</vt:lpstr>
      <vt:lpstr>advanced</vt:lpstr>
      <vt:lpstr>Hodien sinkronizazioa paraleloan</vt:lpstr>
      <vt:lpstr>Gaiaren helburuak</vt:lpstr>
      <vt:lpstr>Lotura paraleloen erabilpena bi programetan</vt:lpstr>
      <vt:lpstr>Bi loturak amaituak bezala egiaztatzea</vt:lpstr>
      <vt:lpstr>Aldagaien erabilera sinkronizatzerakoan</vt:lpstr>
      <vt:lpstr>Kableen erabilera sinkronizatzerakoan</vt:lpstr>
      <vt:lpstr>Bukleen erabilera sinkronizatzerakoan</vt:lpstr>
      <vt:lpstr>Nire blokeen erabilera sinkronizatzerakoan</vt:lpstr>
      <vt:lpstr>Erronka: Lerro batean koadratzea</vt:lpstr>
      <vt:lpstr>Eztabaida gida</vt:lpstr>
      <vt:lpstr>Kredituak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dc:creator>Sanjay Seshan</dc:creator>
  <cp:lastModifiedBy>Srinivasan Seshan</cp:lastModifiedBy>
  <cp:revision>42</cp:revision>
  <dcterms:created xsi:type="dcterms:W3CDTF">2014-10-28T21:59:38Z</dcterms:created>
  <dcterms:modified xsi:type="dcterms:W3CDTF">2022-09-11T12:45:14Z</dcterms:modified>
</cp:coreProperties>
</file>