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20"/>
  </p:notesMasterIdLst>
  <p:handoutMasterIdLst>
    <p:handoutMasterId r:id="rId21"/>
  </p:handoutMasterIdLst>
  <p:sldIdLst>
    <p:sldId id="413" r:id="rId3"/>
    <p:sldId id="405" r:id="rId4"/>
    <p:sldId id="411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76" r:id="rId14"/>
    <p:sldId id="409" r:id="rId15"/>
    <p:sldId id="410" r:id="rId16"/>
    <p:sldId id="377" r:id="rId17"/>
    <p:sldId id="408" r:id="rId18"/>
    <p:sldId id="41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B900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704" autoAdjust="0"/>
  </p:normalViewPr>
  <p:slideViewPr>
    <p:cSldViewPr snapToGrid="0" snapToObjects="1">
      <p:cViewPr varScale="1">
        <p:scale>
          <a:sx n="113" d="100"/>
          <a:sy n="113" d="100"/>
        </p:scale>
        <p:origin x="15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8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5C8E-A416-2343-8DF8-1A64CE4E886F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13670" y="-13853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2289E-8A72-E44D-B60B-DBC9408A9E52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7CFA-DE30-B54D-8B1A-D87EFC782181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1DA4-C3BF-9E40-963B-4221096104AA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3E18-D6E6-554C-84BB-ED9714C27D95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9CA6-3FC1-6844-B7E5-22118BDED196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20E67-25C4-C44C-A9F7-95E52E3ED02A}" type="datetime1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783F-771B-B043-9D1F-626BE4571913}" type="datetime1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3E95-F7B5-C04C-9704-AEEE3FBDC8C8}" type="datetime1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1966-EBDD-404C-8E11-28DDDEBB3B77}" type="datetime1">
              <a:rPr lang="en-US" smtClean="0"/>
              <a:t>9/11/22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093C-39A6-F043-829E-D7BE3A951D7C}" type="datetime1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6FBD-1A3F-4C4F-9329-9D55CEB6AC71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84E9-9A93-974A-BC33-40C6117C4A1D}" type="datetime1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9414B-10A3-0C47-8695-BEA5CBCC413C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2278-B0C6-8549-8EED-724EF4C0A157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E616-0188-434E-A5C6-3324060ECF15}" type="datetime1">
              <a:rPr lang="en-US" smtClean="0"/>
              <a:t>9/11/22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ACAE-5708-8846-B045-16857A0F0CBE}" type="datetime1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031C-2844-7044-9D67-378F5A09E865}" type="datetime1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09CF-C467-B444-82BD-447C2E85C253}" type="datetime1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778-E9BE-5A4A-B06D-82CE7905ABD1}" type="datetime1">
              <a:rPr lang="en-US" smtClean="0"/>
              <a:t>9/11/22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C7BB-8F45-A54A-BDDA-7067B551A4A9}" type="datetime1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5B7F-F64E-0E4B-935E-786424566F2F}" type="datetime1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82A7E20-B97C-9041-B7EC-945F68B05BBB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19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F7292-0855-2545-B5BD-EC6595866FF4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/>
              <a:t>© 2015 EV3Lessons.com (Last edit: 2/11/2017)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19" Type="http://schemas.openxmlformats.org/officeDocument/2006/relationships/slideLayout" Target="../slideLayouts/slideLayout6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32516" y="3866839"/>
            <a:ext cx="6858000" cy="9144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Oinarrizko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Lerro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Jarraitzailea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000" dirty="0"/>
              <a:t>EV3 PROGRAMAZIO GAIA HASIBERRIENTZAKO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02853" y="4560129"/>
            <a:ext cx="1734779" cy="1077531"/>
          </a:xfrm>
          <a:prstGeom prst="rect">
            <a:avLst/>
          </a:prstGeom>
        </p:spPr>
      </p:pic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477F75AD-959B-4A5F-AF35-79211E5C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131" y="6488235"/>
            <a:ext cx="3429000" cy="283845"/>
          </a:xfrm>
        </p:spPr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0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LERRO JARRAITZAILEAREN ERRONKA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37" y="1222900"/>
            <a:ext cx="6282021" cy="38389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1: </a:t>
            </a:r>
            <a:r>
              <a:rPr lang="en-US" dirty="0" err="1"/>
              <a:t>Idati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bat ESKUINEKO </a:t>
            </a:r>
            <a:r>
              <a:rPr lang="en-US" dirty="0" err="1"/>
              <a:t>ertza</a:t>
            </a:r>
            <a:r>
              <a:rPr lang="en-US" dirty="0"/>
              <a:t> </a:t>
            </a:r>
            <a:r>
              <a:rPr lang="en-US" dirty="0" err="1"/>
              <a:t>jarraitzen</a:t>
            </a:r>
            <a:r>
              <a:rPr lang="en-US" dirty="0"/>
              <a:t> </a:t>
            </a:r>
            <a:r>
              <a:rPr lang="en-US" dirty="0" err="1"/>
              <a:t>duena</a:t>
            </a:r>
            <a:r>
              <a:rPr lang="en-US" dirty="0"/>
              <a:t>.</a:t>
            </a:r>
          </a:p>
          <a:p>
            <a:r>
              <a:rPr lang="en-US" dirty="0" err="1"/>
              <a:t>Aholkuak</a:t>
            </a:r>
            <a:r>
              <a:rPr lang="en-US" dirty="0"/>
              <a:t>: </a:t>
            </a:r>
            <a:r>
              <a:rPr lang="en-US" dirty="0" err="1"/>
              <a:t>Zure</a:t>
            </a:r>
            <a:r>
              <a:rPr lang="en-US" dirty="0"/>
              <a:t> </a:t>
            </a:r>
            <a:r>
              <a:rPr lang="en-US" dirty="0" err="1"/>
              <a:t>sentsoreak</a:t>
            </a:r>
            <a:r>
              <a:rPr lang="en-US" dirty="0"/>
              <a:t> </a:t>
            </a:r>
            <a:r>
              <a:rPr lang="en-US" dirty="0" err="1"/>
              <a:t>beltza</a:t>
            </a:r>
            <a:r>
              <a:rPr lang="en-US" dirty="0"/>
              <a:t> </a:t>
            </a:r>
            <a:r>
              <a:rPr lang="en-US" dirty="0" err="1"/>
              <a:t>ikusterakoan</a:t>
            </a:r>
            <a:r>
              <a:rPr lang="en-US" dirty="0"/>
              <a:t>, </a:t>
            </a:r>
            <a:r>
              <a:rPr lang="en-US" dirty="0" err="1"/>
              <a:t>biratu</a:t>
            </a:r>
            <a:r>
              <a:rPr lang="en-US" dirty="0"/>
              <a:t> </a:t>
            </a:r>
            <a:r>
              <a:rPr lang="en-US" dirty="0" err="1"/>
              <a:t>eskuinetara</a:t>
            </a:r>
            <a:r>
              <a:rPr lang="en-US" dirty="0"/>
              <a:t>. </a:t>
            </a:r>
            <a:r>
              <a:rPr lang="en-US" dirty="0" err="1"/>
              <a:t>Zure</a:t>
            </a:r>
            <a:r>
              <a:rPr lang="en-US" dirty="0"/>
              <a:t> </a:t>
            </a:r>
            <a:r>
              <a:rPr lang="en-US" dirty="0" err="1"/>
              <a:t>sentoreak</a:t>
            </a:r>
            <a:r>
              <a:rPr lang="en-US" dirty="0"/>
              <a:t> </a:t>
            </a:r>
            <a:r>
              <a:rPr lang="en-US" dirty="0" err="1"/>
              <a:t>zuria</a:t>
            </a:r>
            <a:r>
              <a:rPr lang="en-US" dirty="0"/>
              <a:t> </a:t>
            </a:r>
            <a:r>
              <a:rPr lang="en-US" dirty="0" err="1"/>
              <a:t>ikusterakoan</a:t>
            </a:r>
            <a:r>
              <a:rPr lang="en-US" dirty="0"/>
              <a:t>, </a:t>
            </a:r>
            <a:r>
              <a:rPr lang="en-US" dirty="0" err="1"/>
              <a:t>biratu</a:t>
            </a:r>
            <a:r>
              <a:rPr lang="en-US" dirty="0"/>
              <a:t> </a:t>
            </a:r>
            <a:r>
              <a:rPr lang="en-US" dirty="0" err="1"/>
              <a:t>ezkerretara</a:t>
            </a:r>
            <a:r>
              <a:rPr lang="en-US" dirty="0"/>
              <a:t>. </a:t>
            </a:r>
            <a:r>
              <a:rPr lang="en-US" dirty="0" err="1"/>
              <a:t>Erabili</a:t>
            </a:r>
            <a:r>
              <a:rPr lang="en-US" dirty="0"/>
              <a:t> </a:t>
            </a:r>
            <a:r>
              <a:rPr lang="en-US" dirty="0" err="1"/>
              <a:t>loopak</a:t>
            </a:r>
            <a:r>
              <a:rPr lang="en-US" dirty="0"/>
              <a:t> eta </a:t>
            </a:r>
            <a:r>
              <a:rPr lang="en-US" dirty="0" err="1"/>
              <a:t>etengailuak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2: </a:t>
            </a:r>
            <a:r>
              <a:rPr lang="en-US" dirty="0" err="1"/>
              <a:t>Saiatu</a:t>
            </a:r>
            <a:r>
              <a:rPr lang="en-US" dirty="0"/>
              <a:t> </a:t>
            </a:r>
            <a:r>
              <a:rPr lang="en-US" dirty="0" err="1"/>
              <a:t>lerro</a:t>
            </a:r>
            <a:r>
              <a:rPr lang="en-US" dirty="0"/>
              <a:t> </a:t>
            </a:r>
            <a:r>
              <a:rPr lang="en-US" dirty="0" err="1"/>
              <a:t>desberdinekin</a:t>
            </a:r>
            <a:r>
              <a:rPr lang="en-US" dirty="0"/>
              <a:t>.</a:t>
            </a:r>
          </a:p>
          <a:p>
            <a:r>
              <a:rPr lang="en-US" sz="2400" dirty="0" err="1">
                <a:solidFill>
                  <a:srgbClr val="0000FF"/>
                </a:solidFill>
              </a:rPr>
              <a:t>Lerro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jarraitzaileak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lerro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zuzenetan</a:t>
            </a:r>
            <a:r>
              <a:rPr lang="en-US" sz="2400" dirty="0">
                <a:solidFill>
                  <a:srgbClr val="0000FF"/>
                </a:solidFill>
              </a:rPr>
              <a:t> era </a:t>
            </a:r>
            <a:r>
              <a:rPr lang="en-US" sz="2400" dirty="0" err="1">
                <a:solidFill>
                  <a:srgbClr val="0000FF"/>
                </a:solidFill>
              </a:rPr>
              <a:t>kurbetan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berdin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eragin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zuen</a:t>
            </a:r>
            <a:r>
              <a:rPr lang="en-US" sz="2400" dirty="0">
                <a:solidFill>
                  <a:srgbClr val="0000FF"/>
                </a:solidFill>
              </a:rPr>
              <a:t>?</a:t>
            </a:r>
          </a:p>
          <a:p>
            <a:r>
              <a:rPr lang="en-US" dirty="0">
                <a:solidFill>
                  <a:srgbClr val="FF0000"/>
                </a:solidFill>
              </a:rPr>
              <a:t>3: </a:t>
            </a:r>
            <a:r>
              <a:rPr lang="en-US" dirty="0" err="1">
                <a:solidFill>
                  <a:srgbClr val="FF0000"/>
                </a:solidFill>
              </a:rPr>
              <a:t>Horrela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ez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izan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/>
              <a:t>erabili</a:t>
            </a:r>
            <a:r>
              <a:rPr lang="en-US" dirty="0"/>
              <a:t> </a:t>
            </a:r>
            <a:r>
              <a:rPr lang="en-US" dirty="0" err="1"/>
              <a:t>balio</a:t>
            </a:r>
            <a:r>
              <a:rPr lang="en-US" dirty="0"/>
              <a:t> </a:t>
            </a:r>
            <a:r>
              <a:rPr lang="en-US" dirty="0" err="1"/>
              <a:t>txikiagoak</a:t>
            </a:r>
            <a:r>
              <a:rPr lang="en-US" dirty="0"/>
              <a:t> </a:t>
            </a:r>
            <a:r>
              <a:rPr lang="en-US" dirty="0" err="1"/>
              <a:t>norabiderako</a:t>
            </a:r>
            <a:r>
              <a:rPr lang="en-US" dirty="0"/>
              <a:t> – 50en </a:t>
            </a:r>
            <a:r>
              <a:rPr lang="en-US" dirty="0" err="1"/>
              <a:t>ordez</a:t>
            </a:r>
            <a:r>
              <a:rPr lang="en-US" dirty="0"/>
              <a:t>. </a:t>
            </a:r>
          </a:p>
          <a:p>
            <a:r>
              <a:rPr lang="en-US" dirty="0" err="1"/>
              <a:t>Hobero</a:t>
            </a:r>
            <a:r>
              <a:rPr lang="en-US" dirty="0"/>
              <a:t> </a:t>
            </a:r>
            <a:r>
              <a:rPr lang="en-US" dirty="0" err="1"/>
              <a:t>doa</a:t>
            </a:r>
            <a:r>
              <a:rPr lang="en-US" dirty="0"/>
              <a:t> </a:t>
            </a:r>
            <a:r>
              <a:rPr lang="en-US" dirty="0" err="1"/>
              <a:t>kurbetan</a:t>
            </a:r>
            <a:r>
              <a:rPr lang="en-US" dirty="0"/>
              <a:t>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451505" y="1524318"/>
            <a:ext cx="41640" cy="428556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8099641" y="1491616"/>
            <a:ext cx="452149" cy="4318265"/>
          </a:xfrm>
          <a:custGeom>
            <a:avLst/>
            <a:gdLst>
              <a:gd name="connsiteX0" fmla="*/ 326318 w 452149"/>
              <a:gd name="connsiteY0" fmla="*/ 4318265 h 4318265"/>
              <a:gd name="connsiteX1" fmla="*/ 295088 w 452149"/>
              <a:gd name="connsiteY1" fmla="*/ 4172516 h 4318265"/>
              <a:gd name="connsiteX2" fmla="*/ 451240 w 452149"/>
              <a:gd name="connsiteY2" fmla="*/ 3516647 h 4318265"/>
              <a:gd name="connsiteX3" fmla="*/ 211807 w 452149"/>
              <a:gd name="connsiteY3" fmla="*/ 2787903 h 4318265"/>
              <a:gd name="connsiteX4" fmla="*/ 378369 w 452149"/>
              <a:gd name="connsiteY4" fmla="*/ 2090391 h 4318265"/>
              <a:gd name="connsiteX5" fmla="*/ 170166 w 452149"/>
              <a:gd name="connsiteY5" fmla="*/ 1528217 h 4318265"/>
              <a:gd name="connsiteX6" fmla="*/ 388779 w 452149"/>
              <a:gd name="connsiteY6" fmla="*/ 966043 h 4318265"/>
              <a:gd name="connsiteX7" fmla="*/ 14015 w 452149"/>
              <a:gd name="connsiteY7" fmla="*/ 216478 h 4318265"/>
              <a:gd name="connsiteX8" fmla="*/ 76475 w 452149"/>
              <a:gd name="connsiteY8" fmla="*/ 18676 h 4318265"/>
              <a:gd name="connsiteX9" fmla="*/ 45245 w 452149"/>
              <a:gd name="connsiteY9" fmla="*/ 8266 h 4318265"/>
              <a:gd name="connsiteX10" fmla="*/ 45245 w 452149"/>
              <a:gd name="connsiteY10" fmla="*/ 8266 h 431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149" h="4318265">
                <a:moveTo>
                  <a:pt x="326318" y="4318265"/>
                </a:moveTo>
                <a:cubicBezTo>
                  <a:pt x="300293" y="4312192"/>
                  <a:pt x="274268" y="4306119"/>
                  <a:pt x="295088" y="4172516"/>
                </a:cubicBezTo>
                <a:cubicBezTo>
                  <a:pt x="315908" y="4038913"/>
                  <a:pt x="465120" y="3747416"/>
                  <a:pt x="451240" y="3516647"/>
                </a:cubicBezTo>
                <a:cubicBezTo>
                  <a:pt x="437360" y="3285878"/>
                  <a:pt x="223952" y="3025612"/>
                  <a:pt x="211807" y="2787903"/>
                </a:cubicBezTo>
                <a:cubicBezTo>
                  <a:pt x="199662" y="2550194"/>
                  <a:pt x="385309" y="2300339"/>
                  <a:pt x="378369" y="2090391"/>
                </a:cubicBezTo>
                <a:cubicBezTo>
                  <a:pt x="371429" y="1880443"/>
                  <a:pt x="168431" y="1715608"/>
                  <a:pt x="170166" y="1528217"/>
                </a:cubicBezTo>
                <a:cubicBezTo>
                  <a:pt x="171901" y="1340826"/>
                  <a:pt x="414804" y="1184666"/>
                  <a:pt x="388779" y="966043"/>
                </a:cubicBezTo>
                <a:cubicBezTo>
                  <a:pt x="362754" y="747420"/>
                  <a:pt x="66066" y="374372"/>
                  <a:pt x="14015" y="216478"/>
                </a:cubicBezTo>
                <a:cubicBezTo>
                  <a:pt x="-38036" y="58584"/>
                  <a:pt x="71270" y="53378"/>
                  <a:pt x="76475" y="18676"/>
                </a:cubicBezTo>
                <a:cubicBezTo>
                  <a:pt x="81680" y="-16026"/>
                  <a:pt x="45245" y="8266"/>
                  <a:pt x="45245" y="8266"/>
                </a:cubicBezTo>
                <a:lnTo>
                  <a:pt x="45245" y="8266"/>
                </a:ln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86" y="4948801"/>
            <a:ext cx="2551329" cy="140930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022703" y="5620226"/>
            <a:ext cx="556530" cy="45498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9" idx="7"/>
          </p:cNvCxnSpPr>
          <p:nvPr/>
        </p:nvCxnSpPr>
        <p:spPr>
          <a:xfrm flipH="1">
            <a:off x="4497731" y="3934691"/>
            <a:ext cx="609978" cy="1752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 rot="16200000">
            <a:off x="6949709" y="5464876"/>
            <a:ext cx="948822" cy="1002435"/>
            <a:chOff x="6507213" y="1384746"/>
            <a:chExt cx="1199001" cy="1371767"/>
          </a:xfrm>
        </p:grpSpPr>
        <p:grpSp>
          <p:nvGrpSpPr>
            <p:cNvPr id="13" name="Group 12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 rot="16200000">
            <a:off x="7900777" y="5455610"/>
            <a:ext cx="948822" cy="1002435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31" name="Footer Placeholder 1">
            <a:extLst>
              <a:ext uri="{FF2B5EF4-FFF2-40B4-BE49-F238E27FC236}">
                <a16:creationId xmlns:a16="http://schemas.microsoft.com/office/drawing/2014/main" id="{CF1EBE79-CC66-4360-A2F6-EE34A035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5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LERRO JARRAITZAILEAREN ERRONKAREN EMAITZA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err="1">
                <a:solidFill>
                  <a:srgbClr val="FF0000"/>
                </a:solidFill>
              </a:rPr>
              <a:t>Programa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honek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eskuineko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edo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ezkerreko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ertza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jarraitzen</a:t>
            </a:r>
            <a:r>
              <a:rPr lang="en-US" sz="2000" dirty="0">
                <a:solidFill>
                  <a:srgbClr val="FF0000"/>
                </a:solidFill>
              </a:rPr>
              <a:t> du?</a:t>
            </a:r>
          </a:p>
          <a:p>
            <a:pPr eaLnBrk="1" hangingPunct="1"/>
            <a:r>
              <a:rPr lang="en-US" sz="2000" dirty="0" err="1">
                <a:solidFill>
                  <a:srgbClr val="FF0000"/>
                </a:solidFill>
              </a:rPr>
              <a:t>Errobotak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eskuineko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ertza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jarraitzen</a:t>
            </a:r>
            <a:r>
              <a:rPr lang="en-US" sz="2000" dirty="0">
                <a:solidFill>
                  <a:srgbClr val="FF0000"/>
                </a:solidFill>
              </a:rPr>
              <a:t> du.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33524" y="1130414"/>
            <a:ext cx="8298060" cy="4304135"/>
            <a:chOff x="186889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186889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5F05D24A-1E7B-4DED-97F4-BA1D01EB6D48}"/>
              </a:ext>
            </a:extLst>
          </p:cNvPr>
          <p:cNvSpPr/>
          <p:nvPr/>
        </p:nvSpPr>
        <p:spPr>
          <a:xfrm>
            <a:off x="1290639" y="3081338"/>
            <a:ext cx="1152524" cy="538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F01FC6B-A41F-49F3-A2D3-FDCB40ACDDB2}"/>
              </a:ext>
            </a:extLst>
          </p:cNvPr>
          <p:cNvSpPr txBox="1"/>
          <p:nvPr/>
        </p:nvSpPr>
        <p:spPr>
          <a:xfrm>
            <a:off x="1338263" y="3133725"/>
            <a:ext cx="957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1000" dirty="0"/>
              <a:t>“</a:t>
            </a:r>
            <a:r>
              <a:rPr lang="eu-ES" sz="1000" dirty="0" err="1"/>
              <a:t>Color</a:t>
            </a:r>
            <a:r>
              <a:rPr lang="eu-ES" sz="1000" dirty="0"/>
              <a:t> </a:t>
            </a:r>
            <a:r>
              <a:rPr lang="eu-ES" sz="1000" dirty="0" err="1"/>
              <a:t>mode</a:t>
            </a:r>
            <a:r>
              <a:rPr lang="eu-ES" sz="1000" dirty="0"/>
              <a:t>” erabiltzen du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15BAD23-D845-445F-B681-75E1B67E89EC}"/>
              </a:ext>
            </a:extLst>
          </p:cNvPr>
          <p:cNvSpPr/>
          <p:nvPr/>
        </p:nvSpPr>
        <p:spPr>
          <a:xfrm>
            <a:off x="5819776" y="2276476"/>
            <a:ext cx="1152524" cy="538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29FB021-644A-4EEC-8543-763204F45ADD}"/>
              </a:ext>
            </a:extLst>
          </p:cNvPr>
          <p:cNvSpPr txBox="1"/>
          <p:nvPr/>
        </p:nvSpPr>
        <p:spPr>
          <a:xfrm>
            <a:off x="5867400" y="2328863"/>
            <a:ext cx="95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800" dirty="0" err="1"/>
              <a:t>Errobotak</a:t>
            </a:r>
            <a:r>
              <a:rPr lang="eu-ES" sz="800" dirty="0"/>
              <a:t> beltza ikusten badu biratu eskuinera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C470C8C-937B-4301-9B99-E78FEB2807DE}"/>
              </a:ext>
            </a:extLst>
          </p:cNvPr>
          <p:cNvSpPr/>
          <p:nvPr/>
        </p:nvSpPr>
        <p:spPr>
          <a:xfrm>
            <a:off x="5819776" y="3938625"/>
            <a:ext cx="1152524" cy="538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EAAA7B7-7E20-4D0B-9BF8-BA49119D251C}"/>
              </a:ext>
            </a:extLst>
          </p:cNvPr>
          <p:cNvSpPr txBox="1"/>
          <p:nvPr/>
        </p:nvSpPr>
        <p:spPr>
          <a:xfrm>
            <a:off x="5867400" y="3991012"/>
            <a:ext cx="95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800" dirty="0" err="1"/>
              <a:t>Errobotak</a:t>
            </a:r>
            <a:r>
              <a:rPr lang="eu-ES" sz="800" dirty="0"/>
              <a:t> beltza ikusten ez badu biratu ezkerrera</a:t>
            </a:r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2B6CB7AB-6CEC-474D-9C45-3F565A4C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#1 ERRONKAREN EMAITZA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err="1">
                <a:solidFill>
                  <a:srgbClr val="FF0000"/>
                </a:solidFill>
              </a:rPr>
              <a:t>Lerro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jarraitzaile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honek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beti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jarraitzen</a:t>
            </a:r>
            <a:r>
              <a:rPr lang="en-US" dirty="0">
                <a:solidFill>
                  <a:srgbClr val="FF0000"/>
                </a:solidFill>
              </a:rPr>
              <a:t> du. </a:t>
            </a:r>
            <a:r>
              <a:rPr lang="en-US" dirty="0" err="1">
                <a:solidFill>
                  <a:srgbClr val="FF0000"/>
                </a:solidFill>
              </a:rPr>
              <a:t>Zelan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geldiarazten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dugu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eaLnBrk="1" hangingPunct="1"/>
            <a:r>
              <a:rPr lang="en-US" dirty="0" err="1">
                <a:solidFill>
                  <a:srgbClr val="FF0000"/>
                </a:solidFill>
              </a:rPr>
              <a:t>Aldatu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ezazu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looparen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amaitzeko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baldintza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106309C8-6AEF-4887-B652-76C4F1AAE3B2}"/>
              </a:ext>
            </a:extLst>
          </p:cNvPr>
          <p:cNvGrpSpPr/>
          <p:nvPr/>
        </p:nvGrpSpPr>
        <p:grpSpPr>
          <a:xfrm>
            <a:off x="133524" y="1130414"/>
            <a:ext cx="8298060" cy="4304135"/>
            <a:chOff x="186889" y="482860"/>
            <a:chExt cx="8298060" cy="4304135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411D662E-3281-4DDD-A6CF-B58110355070}"/>
                </a:ext>
              </a:extLst>
            </p:cNvPr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Screen Shot 2014-08-08 at 8.22.03 PM.png">
              <a:extLst>
                <a:ext uri="{FF2B5EF4-FFF2-40B4-BE49-F238E27FC236}">
                  <a16:creationId xmlns:a16="http://schemas.microsoft.com/office/drawing/2014/main" id="{022125FE-04FB-4889-9844-ABAC5452A1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186889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EBDC84C-DE63-4456-8DF2-EEF9B0357808}"/>
              </a:ext>
            </a:extLst>
          </p:cNvPr>
          <p:cNvSpPr/>
          <p:nvPr/>
        </p:nvSpPr>
        <p:spPr>
          <a:xfrm>
            <a:off x="1290639" y="3081338"/>
            <a:ext cx="1152524" cy="538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6FBACF0-71DE-43E1-9AD5-093C59D4BC95}"/>
              </a:ext>
            </a:extLst>
          </p:cNvPr>
          <p:cNvSpPr txBox="1"/>
          <p:nvPr/>
        </p:nvSpPr>
        <p:spPr>
          <a:xfrm>
            <a:off x="1338263" y="3133725"/>
            <a:ext cx="957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1000" dirty="0"/>
              <a:t>“</a:t>
            </a:r>
            <a:r>
              <a:rPr lang="eu-ES" sz="1000" dirty="0" err="1"/>
              <a:t>Color</a:t>
            </a:r>
            <a:r>
              <a:rPr lang="eu-ES" sz="1000" dirty="0"/>
              <a:t> </a:t>
            </a:r>
            <a:r>
              <a:rPr lang="eu-ES" sz="1000" dirty="0" err="1"/>
              <a:t>mode</a:t>
            </a:r>
            <a:r>
              <a:rPr lang="eu-ES" sz="1000" dirty="0"/>
              <a:t>” erabiltzen du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F38F62E-EE40-4FA1-BD7B-C674C987F7A8}"/>
              </a:ext>
            </a:extLst>
          </p:cNvPr>
          <p:cNvSpPr/>
          <p:nvPr/>
        </p:nvSpPr>
        <p:spPr>
          <a:xfrm>
            <a:off x="5819776" y="2276476"/>
            <a:ext cx="1152524" cy="538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00AE696-AB4D-44E8-A7CC-DE4D9C6DF7A0}"/>
              </a:ext>
            </a:extLst>
          </p:cNvPr>
          <p:cNvSpPr txBox="1"/>
          <p:nvPr/>
        </p:nvSpPr>
        <p:spPr>
          <a:xfrm>
            <a:off x="5867400" y="2328863"/>
            <a:ext cx="95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800" dirty="0" err="1"/>
              <a:t>Errobotak</a:t>
            </a:r>
            <a:r>
              <a:rPr lang="eu-ES" sz="800" dirty="0"/>
              <a:t> beltza ikusten badu biratu eskuinera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77F286B-11ED-4E4B-9A53-B2389A16CACB}"/>
              </a:ext>
            </a:extLst>
          </p:cNvPr>
          <p:cNvSpPr/>
          <p:nvPr/>
        </p:nvSpPr>
        <p:spPr>
          <a:xfrm>
            <a:off x="5819776" y="3938625"/>
            <a:ext cx="1152524" cy="538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52C6F34-22B0-4719-BDBB-22F72F5A98BF}"/>
              </a:ext>
            </a:extLst>
          </p:cNvPr>
          <p:cNvSpPr txBox="1"/>
          <p:nvPr/>
        </p:nvSpPr>
        <p:spPr>
          <a:xfrm>
            <a:off x="5867400" y="3991012"/>
            <a:ext cx="95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800" dirty="0" err="1"/>
              <a:t>Errobotak</a:t>
            </a:r>
            <a:r>
              <a:rPr lang="eu-ES" sz="800" dirty="0"/>
              <a:t> beltza ikusten ez badu biratu ezkerrera</a:t>
            </a:r>
          </a:p>
        </p:txBody>
      </p:sp>
      <p:sp>
        <p:nvSpPr>
          <p:cNvPr id="6" name="Oval 5"/>
          <p:cNvSpPr/>
          <p:nvPr/>
        </p:nvSpPr>
        <p:spPr>
          <a:xfrm>
            <a:off x="7226709" y="2545031"/>
            <a:ext cx="1553497" cy="1510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5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LERRO JARRAITZAILEAREN ERRONKA #2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4265" y="1630629"/>
            <a:ext cx="79727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1: Egin </a:t>
            </a:r>
            <a:r>
              <a:rPr lang="en-US" sz="2800" dirty="0" err="1"/>
              <a:t>lerro</a:t>
            </a:r>
            <a:r>
              <a:rPr lang="en-US" sz="2800" dirty="0"/>
              <a:t> </a:t>
            </a:r>
            <a:r>
              <a:rPr lang="en-US" sz="2800" dirty="0" err="1"/>
              <a:t>jarraitzaile</a:t>
            </a:r>
            <a:r>
              <a:rPr lang="en-US" sz="2800" dirty="0"/>
              <a:t> bat </a:t>
            </a:r>
            <a:r>
              <a:rPr lang="en-US" sz="2800" dirty="0" err="1"/>
              <a:t>ukimen</a:t>
            </a:r>
            <a:r>
              <a:rPr lang="en-US" sz="2800" dirty="0"/>
              <a:t> </a:t>
            </a:r>
            <a:r>
              <a:rPr lang="en-US" sz="2800" dirty="0" err="1"/>
              <a:t>sentsorea</a:t>
            </a:r>
            <a:r>
              <a:rPr lang="en-US" sz="2800" dirty="0"/>
              <a:t> </a:t>
            </a:r>
            <a:r>
              <a:rPr lang="en-US" sz="2800" dirty="0" err="1"/>
              <a:t>ukitzerakoan</a:t>
            </a:r>
            <a:r>
              <a:rPr lang="en-US" sz="2800" dirty="0"/>
              <a:t> </a:t>
            </a:r>
            <a:r>
              <a:rPr lang="en-US" sz="2800" dirty="0" err="1"/>
              <a:t>gelditzen</a:t>
            </a:r>
            <a:r>
              <a:rPr lang="en-US" sz="2800" dirty="0"/>
              <a:t> </a:t>
            </a:r>
            <a:r>
              <a:rPr lang="en-US" sz="2800" dirty="0" err="1"/>
              <a:t>dena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2: Egin </a:t>
            </a:r>
            <a:r>
              <a:rPr lang="en-US" sz="2800" dirty="0" err="1"/>
              <a:t>lerro</a:t>
            </a:r>
            <a:r>
              <a:rPr lang="en-US" sz="2800" dirty="0"/>
              <a:t> </a:t>
            </a:r>
            <a:r>
              <a:rPr lang="en-US" sz="2800" dirty="0" err="1"/>
              <a:t>jarraitzaile</a:t>
            </a:r>
            <a:r>
              <a:rPr lang="en-US" sz="2800" dirty="0"/>
              <a:t> bat </a:t>
            </a:r>
            <a:r>
              <a:rPr lang="en-US" sz="2800" dirty="0" err="1"/>
              <a:t>distantzia</a:t>
            </a:r>
            <a:r>
              <a:rPr lang="en-US" sz="2800" dirty="0"/>
              <a:t> </a:t>
            </a:r>
            <a:r>
              <a:rPr lang="en-US" sz="2800" dirty="0" err="1"/>
              <a:t>jakin</a:t>
            </a:r>
            <a:r>
              <a:rPr lang="en-US" sz="2800" dirty="0"/>
              <a:t> bat </a:t>
            </a:r>
            <a:r>
              <a:rPr lang="en-US" sz="2800" dirty="0" err="1"/>
              <a:t>mugitu</a:t>
            </a:r>
            <a:r>
              <a:rPr lang="en-US" sz="2800" dirty="0"/>
              <a:t> </a:t>
            </a:r>
            <a:r>
              <a:rPr lang="en-US" sz="2800" dirty="0" err="1"/>
              <a:t>ostean</a:t>
            </a:r>
            <a:r>
              <a:rPr lang="en-US" sz="2800" dirty="0"/>
              <a:t> </a:t>
            </a:r>
            <a:r>
              <a:rPr lang="en-US" sz="2800" dirty="0" err="1"/>
              <a:t>gelditu</a:t>
            </a:r>
            <a:r>
              <a:rPr lang="en-US" sz="2800" dirty="0"/>
              <a:t> </a:t>
            </a:r>
            <a:r>
              <a:rPr lang="en-US" sz="2800" dirty="0" err="1"/>
              <a:t>egiten</a:t>
            </a:r>
            <a:r>
              <a:rPr lang="en-US" sz="2800" dirty="0"/>
              <a:t> </a:t>
            </a:r>
            <a:r>
              <a:rPr lang="en-US" sz="2800" dirty="0" err="1"/>
              <a:t>dena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965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#2 ERRONKAREN EMAITZA:</a:t>
            </a:r>
            <a:br>
              <a:rPr lang="en-US" dirty="0"/>
            </a:br>
            <a:r>
              <a:rPr lang="en-US" dirty="0" err="1"/>
              <a:t>SenTSOREA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pic>
        <p:nvPicPr>
          <p:cNvPr id="4" name="Content Placeholder 3" descr="Screen Shot 2014-08-13 at 7.00.49 PM.pn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" r="2120" b="1626"/>
          <a:stretch/>
        </p:blipFill>
        <p:spPr>
          <a:xfrm>
            <a:off x="0" y="1185863"/>
            <a:ext cx="6288088" cy="4922837"/>
          </a:xfrm>
        </p:spPr>
      </p:pic>
      <p:pic>
        <p:nvPicPr>
          <p:cNvPr id="6" name="Picture 5" descr="Screen Shot 2014-08-13 at 7.03.44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4B4B4B"/>
              </a:clrFrom>
              <a:clrTo>
                <a:srgbClr val="4B4B4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72" l="0" r="100000">
                        <a14:backgroundMark x1="77500" y1="66895" x2="77500" y2="66895"/>
                        <a14:backgroundMark x1="80714" y1="28995" x2="80714" y2="28995"/>
                        <a14:backgroundMark x1="82500" y1="15297" x2="82500" y2="15297"/>
                        <a14:backgroundMark x1="86786" y1="8219" x2="86786" y2="8219"/>
                        <a14:backgroundMark x1="95357" y1="9589" x2="95357" y2="9589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87500" y1="17123" x2="87500" y2="17123"/>
                        <a14:backgroundMark x1="87500" y1="17123" x2="87500" y2="17123"/>
                        <a14:backgroundMark x1="90357" y1="57763" x2="90357" y2="57763"/>
                        <a14:backgroundMark x1="87857" y1="78311" x2="87857" y2="78311"/>
                        <a14:backgroundMark x1="79286" y1="80137" x2="79286" y2="80137"/>
                        <a14:backgroundMark x1="80000" y1="84018" x2="80000" y2="84018"/>
                        <a14:backgroundMark x1="92857" y1="85160" x2="92857" y2="85160"/>
                        <a14:backgroundMark x1="79286" y1="93607" x2="79286" y2="93607"/>
                        <a14:backgroundMark x1="90357" y1="38128" x2="90357" y2="38128"/>
                        <a14:backgroundMark x1="76071" y1="32648" x2="76071" y2="32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13" y="1842751"/>
            <a:ext cx="2560541" cy="400541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236297" y="3845461"/>
            <a:ext cx="989116" cy="297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3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#2 ERRONKAREN EMAITZA: DISTANTZIA JAKINA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663"/>
            <a:ext cx="5943600" cy="40433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475730" y="3660791"/>
            <a:ext cx="446578" cy="27442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922308" y="1801038"/>
            <a:ext cx="3079794" cy="3719506"/>
            <a:chOff x="5943128" y="1801038"/>
            <a:chExt cx="3079794" cy="37195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739"/>
            <a:stretch/>
          </p:blipFill>
          <p:spPr>
            <a:xfrm>
              <a:off x="5943128" y="1801038"/>
              <a:ext cx="1656270" cy="371950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63" t="26131" b="54098"/>
            <a:stretch/>
          </p:blipFill>
          <p:spPr>
            <a:xfrm>
              <a:off x="7557758" y="2748403"/>
              <a:ext cx="1465164" cy="872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46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EZTABAIDA GIDA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199" y="1256632"/>
            <a:ext cx="8361485" cy="510147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Zergatik</a:t>
            </a:r>
            <a:r>
              <a:rPr lang="en-US" dirty="0"/>
              <a:t> da </a:t>
            </a:r>
            <a:r>
              <a:rPr lang="en-US" dirty="0" err="1"/>
              <a:t>garrantzitsua</a:t>
            </a:r>
            <a:r>
              <a:rPr lang="en-US" dirty="0"/>
              <a:t> </a:t>
            </a:r>
            <a:r>
              <a:rPr lang="en-US" dirty="0" err="1"/>
              <a:t>errobotak</a:t>
            </a:r>
            <a:r>
              <a:rPr lang="en-US" dirty="0"/>
              <a:t> </a:t>
            </a:r>
            <a:r>
              <a:rPr lang="en-US" dirty="0" err="1"/>
              <a:t>lerroaren</a:t>
            </a:r>
            <a:r>
              <a:rPr lang="en-US" dirty="0"/>
              <a:t> </a:t>
            </a:r>
            <a:r>
              <a:rPr lang="en-US" dirty="0" err="1"/>
              <a:t>ertz</a:t>
            </a:r>
            <a:r>
              <a:rPr lang="en-US" dirty="0"/>
              <a:t> </a:t>
            </a:r>
            <a:r>
              <a:rPr lang="en-US" dirty="0" err="1"/>
              <a:t>berdina</a:t>
            </a:r>
            <a:r>
              <a:rPr lang="en-US" dirty="0"/>
              <a:t> </a:t>
            </a:r>
            <a:r>
              <a:rPr lang="en-US" dirty="0" err="1"/>
              <a:t>jarraitzea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  <a:r>
              <a:rPr lang="en-US" b="0" dirty="0" err="1"/>
              <a:t>Errobotak</a:t>
            </a:r>
            <a:r>
              <a:rPr lang="en-US" b="0" dirty="0"/>
              <a:t> </a:t>
            </a:r>
            <a:r>
              <a:rPr lang="en-US" b="0" dirty="0" err="1"/>
              <a:t>bakarrik</a:t>
            </a:r>
            <a:r>
              <a:rPr lang="en-US" b="0" dirty="0"/>
              <a:t> </a:t>
            </a:r>
            <a:r>
              <a:rPr lang="en-US" b="0" dirty="0" err="1"/>
              <a:t>jakin</a:t>
            </a:r>
            <a:r>
              <a:rPr lang="en-US" b="0" dirty="0"/>
              <a:t> </a:t>
            </a:r>
            <a:r>
              <a:rPr lang="en-US" b="0" dirty="0" err="1"/>
              <a:t>dezake</a:t>
            </a:r>
            <a:r>
              <a:rPr lang="en-US" b="0" dirty="0"/>
              <a:t> </a:t>
            </a:r>
            <a:r>
              <a:rPr lang="en-US" b="0" dirty="0" err="1"/>
              <a:t>lerroan</a:t>
            </a:r>
            <a:r>
              <a:rPr lang="en-US" b="0" dirty="0"/>
              <a:t> </a:t>
            </a:r>
            <a:r>
              <a:rPr lang="en-US" b="0" dirty="0" err="1"/>
              <a:t>dagoen</a:t>
            </a:r>
            <a:r>
              <a:rPr lang="en-US" b="0" dirty="0"/>
              <a:t> ala </a:t>
            </a:r>
            <a:r>
              <a:rPr lang="en-US" b="0" dirty="0" err="1"/>
              <a:t>ez.</a:t>
            </a:r>
            <a:r>
              <a:rPr lang="en-US" b="0" dirty="0"/>
              <a:t> </a:t>
            </a:r>
            <a:endParaRPr lang="en-US" dirty="0"/>
          </a:p>
          <a:p>
            <a:r>
              <a:rPr lang="en-US" dirty="0" err="1"/>
              <a:t>Hau</a:t>
            </a:r>
            <a:r>
              <a:rPr lang="en-US" dirty="0"/>
              <a:t> </a:t>
            </a:r>
            <a:r>
              <a:rPr lang="en-US" dirty="0" err="1"/>
              <a:t>oinarrizko</a:t>
            </a:r>
            <a:r>
              <a:rPr lang="en-US" dirty="0"/>
              <a:t> </a:t>
            </a:r>
            <a:r>
              <a:rPr lang="en-US" dirty="0" err="1"/>
              <a:t>lerro</a:t>
            </a:r>
            <a:r>
              <a:rPr lang="en-US" dirty="0"/>
              <a:t> </a:t>
            </a:r>
            <a:r>
              <a:rPr lang="en-US" dirty="0" err="1"/>
              <a:t>jarraitzaile</a:t>
            </a:r>
            <a:r>
              <a:rPr lang="en-US" dirty="0"/>
              <a:t> bat da. </a:t>
            </a:r>
            <a:r>
              <a:rPr lang="en-US" dirty="0" err="1"/>
              <a:t>Zeintzuk</a:t>
            </a:r>
            <a:r>
              <a:rPr lang="en-US" dirty="0"/>
              <a:t> </a:t>
            </a:r>
            <a:r>
              <a:rPr lang="en-US" dirty="0" err="1"/>
              <a:t>dira</a:t>
            </a:r>
            <a:r>
              <a:rPr lang="en-US" dirty="0"/>
              <a:t> </a:t>
            </a:r>
            <a:r>
              <a:rPr lang="en-US" dirty="0" err="1"/>
              <a:t>jarraitzaile</a:t>
            </a:r>
            <a:r>
              <a:rPr lang="en-US" dirty="0"/>
              <a:t> </a:t>
            </a:r>
            <a:r>
              <a:rPr lang="en-US" dirty="0" err="1"/>
              <a:t>honen</a:t>
            </a:r>
            <a:r>
              <a:rPr lang="en-US" dirty="0"/>
              <a:t> </a:t>
            </a:r>
            <a:r>
              <a:rPr lang="en-US" dirty="0" err="1"/>
              <a:t>abantailak</a:t>
            </a:r>
            <a:r>
              <a:rPr lang="en-US" dirty="0"/>
              <a:t>? </a:t>
            </a:r>
            <a:r>
              <a:rPr lang="en-US" dirty="0" err="1"/>
              <a:t>Hobetu</a:t>
            </a:r>
            <a:r>
              <a:rPr lang="en-US" dirty="0"/>
              <a:t> </a:t>
            </a:r>
            <a:r>
              <a:rPr lang="en-US" dirty="0" err="1"/>
              <a:t>daitekela</a:t>
            </a:r>
            <a:r>
              <a:rPr lang="en-US" dirty="0"/>
              <a:t> </a:t>
            </a:r>
            <a:r>
              <a:rPr lang="en-US" dirty="0" err="1"/>
              <a:t>uste</a:t>
            </a:r>
            <a:r>
              <a:rPr lang="en-US" dirty="0"/>
              <a:t> </a:t>
            </a:r>
            <a:r>
              <a:rPr lang="en-US" dirty="0" err="1"/>
              <a:t>duzu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  <a:r>
              <a:rPr lang="en-US" b="0" dirty="0" err="1"/>
              <a:t>Jarraitzaile</a:t>
            </a:r>
            <a:r>
              <a:rPr lang="en-US" b="0" dirty="0"/>
              <a:t> </a:t>
            </a:r>
            <a:r>
              <a:rPr lang="en-US" b="0" dirty="0" err="1"/>
              <a:t>honekin</a:t>
            </a:r>
            <a:r>
              <a:rPr lang="en-US" b="0" dirty="0"/>
              <a:t> </a:t>
            </a:r>
            <a:r>
              <a:rPr lang="en-US" b="0" dirty="0" err="1"/>
              <a:t>errobota</a:t>
            </a:r>
            <a:r>
              <a:rPr lang="en-US" b="0" dirty="0"/>
              <a:t> </a:t>
            </a:r>
            <a:r>
              <a:rPr lang="en-US" b="0" dirty="0" err="1"/>
              <a:t>asko</a:t>
            </a:r>
            <a:r>
              <a:rPr lang="en-US" b="0" dirty="0"/>
              <a:t> </a:t>
            </a:r>
            <a:r>
              <a:rPr lang="en-US" b="0" dirty="0" err="1"/>
              <a:t>mugitu</a:t>
            </a:r>
            <a:r>
              <a:rPr lang="en-US" b="0" dirty="0"/>
              <a:t> </a:t>
            </a:r>
            <a:r>
              <a:rPr lang="en-US" b="0" dirty="0" err="1"/>
              <a:t>egiten</a:t>
            </a:r>
            <a:r>
              <a:rPr lang="en-US" b="0" dirty="0"/>
              <a:t> da. Gai </a:t>
            </a:r>
            <a:r>
              <a:rPr lang="en-US" b="0" dirty="0" err="1"/>
              <a:t>aurreratuagoetan</a:t>
            </a:r>
            <a:r>
              <a:rPr lang="en-US" b="0" dirty="0"/>
              <a:t> </a:t>
            </a:r>
            <a:r>
              <a:rPr lang="en-US" b="0" dirty="0" err="1"/>
              <a:t>jarraitzaile</a:t>
            </a:r>
            <a:r>
              <a:rPr lang="en-US" b="0" dirty="0"/>
              <a:t> </a:t>
            </a:r>
            <a:r>
              <a:rPr lang="en-US" b="0" dirty="0" err="1"/>
              <a:t>hobeak</a:t>
            </a:r>
            <a:r>
              <a:rPr lang="en-US" b="0" dirty="0"/>
              <a:t> </a:t>
            </a:r>
            <a:r>
              <a:rPr lang="en-US" b="0" dirty="0" err="1"/>
              <a:t>daude</a:t>
            </a:r>
            <a:r>
              <a:rPr lang="en-US" b="0" dirty="0"/>
              <a:t>.</a:t>
            </a:r>
            <a:endParaRPr lang="en-US" dirty="0"/>
          </a:p>
          <a:p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sentsorek</a:t>
            </a:r>
            <a:r>
              <a:rPr lang="en-US" dirty="0"/>
              <a:t> </a:t>
            </a:r>
            <a:r>
              <a:rPr lang="en-US" dirty="0" err="1"/>
              <a:t>neurtzen</a:t>
            </a:r>
            <a:r>
              <a:rPr lang="en-US" dirty="0"/>
              <a:t> du </a:t>
            </a:r>
            <a:r>
              <a:rPr lang="en-US" dirty="0" err="1"/>
              <a:t>ibilitako</a:t>
            </a:r>
            <a:r>
              <a:rPr lang="en-US" dirty="0"/>
              <a:t> </a:t>
            </a:r>
            <a:r>
              <a:rPr lang="en-US" dirty="0" err="1"/>
              <a:t>distantzia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  <a:r>
              <a:rPr lang="en-US" b="0" dirty="0"/>
              <a:t>#2 </a:t>
            </a:r>
            <a:r>
              <a:rPr lang="en-US" b="0" dirty="0" err="1"/>
              <a:t>erronkan</a:t>
            </a:r>
            <a:r>
              <a:rPr lang="en-US" b="0" dirty="0"/>
              <a:t> </a:t>
            </a:r>
            <a:r>
              <a:rPr lang="en-US" b="0" dirty="0" err="1"/>
              <a:t>erabilitako</a:t>
            </a:r>
            <a:r>
              <a:rPr lang="en-US" b="0" dirty="0"/>
              <a:t> </a:t>
            </a:r>
            <a:r>
              <a:rPr lang="en-US" b="0" dirty="0" err="1"/>
              <a:t>biraketa</a:t>
            </a:r>
            <a:r>
              <a:rPr lang="en-US" b="0" dirty="0"/>
              <a:t> </a:t>
            </a:r>
            <a:r>
              <a:rPr lang="en-US" b="0" dirty="0" err="1"/>
              <a:t>sentsoreak</a:t>
            </a:r>
            <a:r>
              <a:rPr lang="en-US" b="0" dirty="0"/>
              <a:t> </a:t>
            </a:r>
            <a:r>
              <a:rPr lang="en-US" b="0" dirty="0" err="1"/>
              <a:t>gurpilen</a:t>
            </a:r>
            <a:r>
              <a:rPr lang="en-US" b="0" dirty="0"/>
              <a:t> </a:t>
            </a:r>
            <a:r>
              <a:rPr lang="en-US" b="0" dirty="0" err="1"/>
              <a:t>bueltak</a:t>
            </a:r>
            <a:r>
              <a:rPr lang="en-US" b="0" dirty="0"/>
              <a:t> </a:t>
            </a:r>
            <a:r>
              <a:rPr lang="en-US" b="0" dirty="0" err="1"/>
              <a:t>zenbatzen</a:t>
            </a:r>
            <a:r>
              <a:rPr lang="en-US" b="0" dirty="0"/>
              <a:t> </a:t>
            </a:r>
            <a:r>
              <a:rPr lang="en-US" b="0" dirty="0" err="1"/>
              <a:t>ditu</a:t>
            </a:r>
            <a:r>
              <a:rPr lang="en-US" b="0" dirty="0"/>
              <a:t>.</a:t>
            </a:r>
            <a:endParaRPr lang="en-US" dirty="0"/>
          </a:p>
          <a:p>
            <a:r>
              <a:rPr lang="en-US" dirty="0" err="1"/>
              <a:t>Zelan</a:t>
            </a:r>
            <a:r>
              <a:rPr lang="en-US" dirty="0"/>
              <a:t> </a:t>
            </a:r>
            <a:r>
              <a:rPr lang="en-US" dirty="0" err="1"/>
              <a:t>idatziko</a:t>
            </a:r>
            <a:r>
              <a:rPr lang="en-US" dirty="0"/>
              <a:t> </a:t>
            </a:r>
            <a:r>
              <a:rPr lang="en-US" dirty="0" err="1"/>
              <a:t>zenuke</a:t>
            </a:r>
            <a:r>
              <a:rPr lang="en-US" dirty="0"/>
              <a:t> </a:t>
            </a:r>
            <a:r>
              <a:rPr lang="en-US" dirty="0" err="1"/>
              <a:t>sentsore</a:t>
            </a:r>
            <a:r>
              <a:rPr lang="en-US" dirty="0"/>
              <a:t> </a:t>
            </a:r>
            <a:r>
              <a:rPr lang="en-US" dirty="0" err="1"/>
              <a:t>baten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lerro</a:t>
            </a:r>
            <a:r>
              <a:rPr lang="en-US" dirty="0"/>
              <a:t> </a:t>
            </a:r>
            <a:r>
              <a:rPr lang="en-US" dirty="0" err="1"/>
              <a:t>beltz</a:t>
            </a:r>
            <a:r>
              <a:rPr lang="en-US" dirty="0"/>
              <a:t> bat </a:t>
            </a:r>
            <a:r>
              <a:rPr lang="en-US" dirty="0" err="1"/>
              <a:t>ikusterakoan</a:t>
            </a:r>
            <a:r>
              <a:rPr lang="en-US" dirty="0"/>
              <a:t> </a:t>
            </a:r>
            <a:r>
              <a:rPr lang="en-US" dirty="0" err="1"/>
              <a:t>gelditu</a:t>
            </a:r>
            <a:r>
              <a:rPr lang="en-US" dirty="0"/>
              <a:t> </a:t>
            </a:r>
            <a:r>
              <a:rPr lang="en-US" dirty="0" err="1"/>
              <a:t>egiten</a:t>
            </a:r>
            <a:r>
              <a:rPr lang="en-US" dirty="0"/>
              <a:t> </a:t>
            </a:r>
            <a:r>
              <a:rPr lang="en-US" dirty="0" err="1"/>
              <a:t>dena</a:t>
            </a:r>
            <a:r>
              <a:rPr lang="en-US" dirty="0"/>
              <a:t>? Edo </a:t>
            </a:r>
            <a:r>
              <a:rPr lang="en-US" dirty="0" err="1"/>
              <a:t>beste</a:t>
            </a:r>
            <a:r>
              <a:rPr lang="en-US" dirty="0"/>
              <a:t> </a:t>
            </a:r>
            <a:r>
              <a:rPr lang="en-US" dirty="0" err="1"/>
              <a:t>kolore</a:t>
            </a:r>
            <a:r>
              <a:rPr lang="en-US" dirty="0"/>
              <a:t> bat?</a:t>
            </a:r>
          </a:p>
          <a:p>
            <a:r>
              <a:rPr lang="en-US" dirty="0"/>
              <a:t>	</a:t>
            </a:r>
            <a:r>
              <a:rPr lang="en-US" b="0" dirty="0"/>
              <a:t> </a:t>
            </a:r>
            <a:r>
              <a:rPr lang="en-US" b="0" dirty="0" err="1"/>
              <a:t>Aldatu</a:t>
            </a:r>
            <a:r>
              <a:rPr lang="en-US" b="0" dirty="0"/>
              <a:t> </a:t>
            </a:r>
            <a:r>
              <a:rPr lang="en-US" b="0" dirty="0" err="1"/>
              <a:t>looparen</a:t>
            </a:r>
            <a:r>
              <a:rPr lang="en-US" b="0" dirty="0"/>
              <a:t> </a:t>
            </a:r>
            <a:r>
              <a:rPr lang="en-US" b="0" dirty="0" err="1"/>
              <a:t>geldiarazteko</a:t>
            </a:r>
            <a:r>
              <a:rPr lang="en-US" b="0" dirty="0"/>
              <a:t> </a:t>
            </a:r>
            <a:r>
              <a:rPr lang="en-US" b="0" dirty="0" err="1"/>
              <a:t>baldintza</a:t>
            </a:r>
            <a:r>
              <a:rPr lang="en-US" b="0" dirty="0"/>
              <a:t> </a:t>
            </a:r>
            <a:r>
              <a:rPr lang="en-US" b="0" dirty="0" err="1"/>
              <a:t>kolore</a:t>
            </a:r>
            <a:r>
              <a:rPr lang="en-US" b="0" dirty="0"/>
              <a:t> </a:t>
            </a:r>
            <a:r>
              <a:rPr lang="en-US" b="0" dirty="0" err="1"/>
              <a:t>sentsorea</a:t>
            </a:r>
            <a:r>
              <a:rPr lang="en-US" b="0" dirty="0"/>
              <a:t> </a:t>
            </a:r>
            <a:r>
              <a:rPr lang="en-US" b="0" dirty="0" err="1"/>
              <a:t>erabiltzeko</a:t>
            </a:r>
            <a:r>
              <a:rPr lang="en-US" b="0" dirty="0"/>
              <a:t>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9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s-MX" dirty="0"/>
              <a:t>KREDITUAK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4307294"/>
          </a:xfrm>
        </p:spPr>
        <p:txBody>
          <a:bodyPr/>
          <a:lstStyle/>
          <a:p>
            <a:pPr lvl="1"/>
            <a:r>
              <a:rPr lang="en-US" dirty="0"/>
              <a:t>Gai </a:t>
            </a:r>
            <a:r>
              <a:rPr lang="en-US" dirty="0" err="1"/>
              <a:t>hau</a:t>
            </a:r>
            <a:r>
              <a:rPr lang="en-US" dirty="0"/>
              <a:t> Sanjay </a:t>
            </a:r>
            <a:r>
              <a:rPr lang="en-US" dirty="0" err="1"/>
              <a:t>Seshan-ek</a:t>
            </a:r>
            <a:r>
              <a:rPr lang="en-US" dirty="0"/>
              <a:t> eta Arvind </a:t>
            </a:r>
            <a:r>
              <a:rPr lang="en-US" dirty="0" err="1"/>
              <a:t>Seshan-ek</a:t>
            </a:r>
            <a:r>
              <a:rPr lang="en-US" dirty="0"/>
              <a:t> </a:t>
            </a:r>
            <a:r>
              <a:rPr lang="en-US" dirty="0" err="1"/>
              <a:t>egin</a:t>
            </a:r>
            <a:r>
              <a:rPr lang="en-US" dirty="0"/>
              <a:t> </a:t>
            </a:r>
            <a:r>
              <a:rPr lang="en-US" dirty="0" err="1"/>
              <a:t>zuten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Gai </a:t>
            </a:r>
            <a:r>
              <a:rPr lang="en-US" dirty="0" err="1"/>
              <a:t>gehiago</a:t>
            </a:r>
            <a:r>
              <a:rPr lang="en-US" dirty="0"/>
              <a:t> </a:t>
            </a:r>
            <a:r>
              <a:rPr lang="en-US" dirty="0" err="1"/>
              <a:t>aurkitu</a:t>
            </a:r>
            <a:r>
              <a:rPr lang="en-US" dirty="0"/>
              <a:t> </a:t>
            </a:r>
            <a:r>
              <a:rPr lang="en-US" dirty="0" err="1"/>
              <a:t>ahal</a:t>
            </a:r>
            <a:r>
              <a:rPr lang="en-US" dirty="0"/>
              <a:t> </a:t>
            </a:r>
            <a:r>
              <a:rPr lang="en-US" dirty="0" err="1"/>
              <a:t>dituzu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www.ev3lessons.com</a:t>
            </a:r>
            <a:r>
              <a:rPr lang="en-US" dirty="0"/>
              <a:t> </a:t>
            </a:r>
            <a:r>
              <a:rPr lang="en-US" dirty="0" err="1"/>
              <a:t>webgunean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Lan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hau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3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3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3"/>
              </a:rPr>
              <a:t> 4.0 International License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lizentziaren</a:t>
            </a:r>
            <a:r>
              <a:rPr lang="en-US" altLang="en-US" sz="2000" dirty="0"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eraginaren</a:t>
            </a:r>
            <a:r>
              <a:rPr lang="en-US" altLang="en-US" sz="2000" dirty="0"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azpian</a:t>
            </a:r>
            <a:r>
              <a:rPr lang="en-US" altLang="en-US" sz="2000" dirty="0">
                <a:latin typeface="Helvetica Neue"/>
              </a:rPr>
              <a:t> dago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91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 HONEN HELBURUAK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3412" y="1752600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Zelan</a:t>
            </a:r>
            <a:r>
              <a:rPr lang="en-US" dirty="0"/>
              <a:t> </a:t>
            </a:r>
            <a:r>
              <a:rPr lang="en-US" dirty="0" err="1"/>
              <a:t>gizakiek</a:t>
            </a:r>
            <a:r>
              <a:rPr lang="en-US" dirty="0"/>
              <a:t> eta </a:t>
            </a:r>
            <a:r>
              <a:rPr lang="en-US" dirty="0" err="1"/>
              <a:t>errobotek</a:t>
            </a:r>
            <a:r>
              <a:rPr lang="en-US" dirty="0"/>
              <a:t> </a:t>
            </a:r>
            <a:r>
              <a:rPr lang="en-US" dirty="0" err="1"/>
              <a:t>lerroak</a:t>
            </a:r>
            <a:r>
              <a:rPr lang="en-US" dirty="0"/>
              <a:t> </a:t>
            </a:r>
            <a:r>
              <a:rPr lang="en-US" dirty="0" err="1"/>
              <a:t>jarraitzen</a:t>
            </a:r>
            <a:r>
              <a:rPr lang="en-US" dirty="0"/>
              <a:t> </a:t>
            </a:r>
            <a:r>
              <a:rPr lang="en-US" dirty="0" err="1"/>
              <a:t>dituztela</a:t>
            </a:r>
            <a:r>
              <a:rPr lang="en-US" dirty="0"/>
              <a:t> </a:t>
            </a:r>
            <a:r>
              <a:rPr lang="en-US" dirty="0" err="1"/>
              <a:t>ikasi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Errobotak</a:t>
            </a:r>
            <a:r>
              <a:rPr lang="en-US" dirty="0"/>
              <a:t> </a:t>
            </a:r>
            <a:r>
              <a:rPr lang="en-US" dirty="0" err="1"/>
              <a:t>lerro</a:t>
            </a:r>
            <a:r>
              <a:rPr lang="en-US" dirty="0"/>
              <a:t> bat </a:t>
            </a:r>
            <a:r>
              <a:rPr lang="en-US" dirty="0" err="1"/>
              <a:t>jarrai</a:t>
            </a:r>
            <a:r>
              <a:rPr lang="en-US" dirty="0"/>
              <a:t> </a:t>
            </a:r>
            <a:r>
              <a:rPr lang="en-US" dirty="0" err="1"/>
              <a:t>dezala</a:t>
            </a:r>
            <a:r>
              <a:rPr lang="en-US" dirty="0"/>
              <a:t> </a:t>
            </a:r>
            <a:r>
              <a:rPr lang="en-US" dirty="0" err="1"/>
              <a:t>kolore</a:t>
            </a:r>
            <a:r>
              <a:rPr lang="en-US" dirty="0"/>
              <a:t> </a:t>
            </a:r>
            <a:r>
              <a:rPr lang="en-US" dirty="0" err="1"/>
              <a:t>sentsorearekin</a:t>
            </a:r>
            <a:r>
              <a:rPr lang="en-US" dirty="0"/>
              <a:t> “Color Mode” </a:t>
            </a:r>
            <a:r>
              <a:rPr lang="en-US" dirty="0" err="1"/>
              <a:t>moduan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Lerro</a:t>
            </a:r>
            <a:r>
              <a:rPr lang="en-US" dirty="0"/>
              <a:t> bat </a:t>
            </a:r>
            <a:r>
              <a:rPr lang="en-US" dirty="0" err="1"/>
              <a:t>jarraitzea</a:t>
            </a:r>
            <a:r>
              <a:rPr lang="en-US" dirty="0"/>
              <a:t> </a:t>
            </a:r>
            <a:r>
              <a:rPr lang="en-US" dirty="0" err="1"/>
              <a:t>sentsorea</a:t>
            </a:r>
            <a:r>
              <a:rPr lang="en-US" dirty="0"/>
              <a:t> </a:t>
            </a:r>
            <a:r>
              <a:rPr lang="en-US" dirty="0" err="1"/>
              <a:t>piztu</a:t>
            </a:r>
            <a:r>
              <a:rPr lang="en-US" dirty="0"/>
              <a:t> </a:t>
            </a:r>
            <a:r>
              <a:rPr lang="en-US" dirty="0" err="1"/>
              <a:t>arte</a:t>
            </a:r>
            <a:r>
              <a:rPr lang="en-US" dirty="0"/>
              <a:t> </a:t>
            </a:r>
            <a:r>
              <a:rPr lang="en-US" dirty="0" err="1"/>
              <a:t>ikastea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Lerro</a:t>
            </a:r>
            <a:r>
              <a:rPr lang="en-US" dirty="0"/>
              <a:t> bat </a:t>
            </a:r>
            <a:r>
              <a:rPr lang="en-US" dirty="0" err="1"/>
              <a:t>jarraitzea</a:t>
            </a:r>
            <a:r>
              <a:rPr lang="en-US" dirty="0"/>
              <a:t> </a:t>
            </a:r>
            <a:r>
              <a:rPr lang="en-US" dirty="0" err="1"/>
              <a:t>distantzia</a:t>
            </a:r>
            <a:r>
              <a:rPr lang="en-US" dirty="0"/>
              <a:t> </a:t>
            </a:r>
            <a:r>
              <a:rPr lang="en-US" dirty="0" err="1"/>
              <a:t>jakin</a:t>
            </a:r>
            <a:r>
              <a:rPr lang="en-US" dirty="0"/>
              <a:t> </a:t>
            </a:r>
            <a:r>
              <a:rPr lang="en-US" dirty="0" err="1"/>
              <a:t>batean</a:t>
            </a:r>
            <a:r>
              <a:rPr lang="en-US" dirty="0"/>
              <a:t> </a:t>
            </a:r>
            <a:r>
              <a:rPr lang="en-US" dirty="0" err="1"/>
              <a:t>ikastea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Sentsoreak</a:t>
            </a:r>
            <a:r>
              <a:rPr lang="en-US" dirty="0"/>
              <a:t>, </a:t>
            </a:r>
            <a:r>
              <a:rPr lang="en-US" dirty="0" err="1"/>
              <a:t>loopak</a:t>
            </a:r>
            <a:r>
              <a:rPr lang="en-US" dirty="0"/>
              <a:t> eta </a:t>
            </a:r>
            <a:r>
              <a:rPr lang="en-US" dirty="0" err="1"/>
              <a:t>etengailuan</a:t>
            </a:r>
            <a:r>
              <a:rPr lang="en-US" dirty="0"/>
              <a:t> </a:t>
            </a:r>
            <a:r>
              <a:rPr lang="en-US" dirty="0" err="1"/>
              <a:t>nahasten</a:t>
            </a:r>
            <a:r>
              <a:rPr lang="en-US" dirty="0"/>
              <a:t> </a:t>
            </a:r>
            <a:r>
              <a:rPr lang="en-US" dirty="0" err="1"/>
              <a:t>ikasi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866D5711-186B-4318-92FF-16B86C8A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IRAKSALEARENTZAKO IRIZPIDEAK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4-7 </a:t>
            </a:r>
            <a:r>
              <a:rPr lang="en-US" b="0" dirty="0" err="1"/>
              <a:t>diapositibak</a:t>
            </a:r>
            <a:r>
              <a:rPr lang="en-US" b="0" dirty="0"/>
              <a:t> </a:t>
            </a:r>
            <a:r>
              <a:rPr lang="en-US" b="0" dirty="0" err="1"/>
              <a:t>animatuak</a:t>
            </a:r>
            <a:r>
              <a:rPr lang="en-US" b="0" dirty="0"/>
              <a:t> </a:t>
            </a:r>
            <a:r>
              <a:rPr lang="en-US" b="0" dirty="0" err="1"/>
              <a:t>dira</a:t>
            </a:r>
            <a:r>
              <a:rPr lang="en-US" b="0" dirty="0"/>
              <a:t>. </a:t>
            </a:r>
            <a:r>
              <a:rPr lang="en-US" b="0" dirty="0" err="1"/>
              <a:t>Gomendatzen</a:t>
            </a:r>
            <a:r>
              <a:rPr lang="en-US" b="0" dirty="0"/>
              <a:t> </a:t>
            </a:r>
            <a:r>
              <a:rPr lang="en-US" b="0" dirty="0" err="1"/>
              <a:t>ditugu</a:t>
            </a:r>
            <a:r>
              <a:rPr lang="en-US" b="0" dirty="0"/>
              <a:t> </a:t>
            </a:r>
            <a:r>
              <a:rPr lang="en-US" b="0" dirty="0" err="1"/>
              <a:t>diapositiba</a:t>
            </a:r>
            <a:r>
              <a:rPr lang="en-US" b="0" dirty="0"/>
              <a:t> </a:t>
            </a:r>
            <a:r>
              <a:rPr lang="en-US" b="0" dirty="0" err="1"/>
              <a:t>hauek</a:t>
            </a:r>
            <a:r>
              <a:rPr lang="en-US" b="0" dirty="0"/>
              <a:t> </a:t>
            </a:r>
            <a:r>
              <a:rPr lang="en-US" b="0" dirty="0" err="1"/>
              <a:t>ikasleek</a:t>
            </a:r>
            <a:r>
              <a:rPr lang="en-US" b="0" dirty="0"/>
              <a:t> </a:t>
            </a:r>
            <a:r>
              <a:rPr lang="en-US" b="0" dirty="0" err="1"/>
              <a:t>ulertzeko</a:t>
            </a:r>
            <a:r>
              <a:rPr lang="en-US" b="0" dirty="0"/>
              <a:t> </a:t>
            </a:r>
            <a:r>
              <a:rPr lang="en-US" b="0" dirty="0" err="1"/>
              <a:t>zelan</a:t>
            </a:r>
            <a:r>
              <a:rPr lang="en-US" b="0" dirty="0"/>
              <a:t> </a:t>
            </a:r>
            <a:r>
              <a:rPr lang="en-US" b="0" dirty="0" err="1"/>
              <a:t>erabili</a:t>
            </a:r>
            <a:r>
              <a:rPr lang="en-US" b="0" dirty="0"/>
              <a:t> </a:t>
            </a:r>
            <a:r>
              <a:rPr lang="en-US" b="0" dirty="0" err="1"/>
              <a:t>kolore</a:t>
            </a:r>
            <a:r>
              <a:rPr lang="en-US" b="0" dirty="0"/>
              <a:t> </a:t>
            </a:r>
            <a:r>
              <a:rPr lang="en-US" b="0" dirty="0" err="1"/>
              <a:t>sentsorea</a:t>
            </a:r>
            <a:r>
              <a:rPr lang="en-US" b="0" dirty="0"/>
              <a:t>, eta </a:t>
            </a:r>
            <a:r>
              <a:rPr lang="en-US" b="0" dirty="0" err="1"/>
              <a:t>zelan</a:t>
            </a:r>
            <a:r>
              <a:rPr lang="en-US" b="0" dirty="0"/>
              <a:t> </a:t>
            </a:r>
            <a:r>
              <a:rPr lang="en-US" b="0" dirty="0" err="1"/>
              <a:t>gizakiek</a:t>
            </a:r>
            <a:r>
              <a:rPr lang="en-US" b="0" dirty="0"/>
              <a:t> eta </a:t>
            </a:r>
            <a:r>
              <a:rPr lang="en-US" b="0" dirty="0" err="1"/>
              <a:t>errobotek</a:t>
            </a:r>
            <a:r>
              <a:rPr lang="en-US" b="0" dirty="0"/>
              <a:t> </a:t>
            </a:r>
            <a:r>
              <a:rPr lang="en-US" b="0" dirty="0" err="1"/>
              <a:t>lerroa</a:t>
            </a:r>
            <a:r>
              <a:rPr lang="en-US" b="0" dirty="0"/>
              <a:t> </a:t>
            </a:r>
            <a:r>
              <a:rPr lang="en-US" b="0" dirty="0" err="1"/>
              <a:t>jarraitzen</a:t>
            </a:r>
            <a:r>
              <a:rPr lang="en-US" b="0" dirty="0"/>
              <a:t> </a:t>
            </a:r>
            <a:r>
              <a:rPr lang="en-US" b="0" dirty="0" err="1"/>
              <a:t>duten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Ereduaren</a:t>
            </a:r>
            <a:r>
              <a:rPr lang="en-US" b="0" dirty="0"/>
              <a:t> </a:t>
            </a:r>
            <a:r>
              <a:rPr lang="en-US" b="0" dirty="0" err="1"/>
              <a:t>kopia</a:t>
            </a:r>
            <a:r>
              <a:rPr lang="en-US" b="0" dirty="0"/>
              <a:t> </a:t>
            </a:r>
            <a:r>
              <a:rPr lang="en-US" b="0" dirty="0" err="1"/>
              <a:t>bana</a:t>
            </a:r>
            <a:r>
              <a:rPr lang="en-US" b="0" dirty="0"/>
              <a:t> </a:t>
            </a:r>
            <a:r>
              <a:rPr lang="en-US" b="0" dirty="0" err="1"/>
              <a:t>emaiozu</a:t>
            </a:r>
            <a:r>
              <a:rPr lang="en-US" b="0" dirty="0"/>
              <a:t> </a:t>
            </a:r>
            <a:r>
              <a:rPr lang="en-US" b="0" dirty="0" err="1"/>
              <a:t>ikasleei</a:t>
            </a:r>
            <a:r>
              <a:rPr lang="en-US" b="0" dirty="0"/>
              <a:t> </a:t>
            </a:r>
            <a:r>
              <a:rPr lang="en-US" b="0" dirty="0" err="1"/>
              <a:t>edota</a:t>
            </a:r>
            <a:r>
              <a:rPr lang="en-US" b="0" dirty="0"/>
              <a:t> </a:t>
            </a:r>
            <a:r>
              <a:rPr lang="en-US" b="0" dirty="0" err="1"/>
              <a:t>ikasle</a:t>
            </a:r>
            <a:r>
              <a:rPr lang="en-US" b="0" dirty="0"/>
              <a:t> </a:t>
            </a:r>
            <a:r>
              <a:rPr lang="en-US" b="0" dirty="0" err="1"/>
              <a:t>taldeei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#1 </a:t>
            </a:r>
            <a:r>
              <a:rPr lang="en-US" b="0" dirty="0" err="1"/>
              <a:t>erronka</a:t>
            </a:r>
            <a:r>
              <a:rPr lang="en-US" b="0" dirty="0"/>
              <a:t> 10 </a:t>
            </a:r>
            <a:r>
              <a:rPr lang="en-US" b="0" dirty="0" err="1"/>
              <a:t>diapositiban</a:t>
            </a:r>
            <a:r>
              <a:rPr lang="en-US" b="0" dirty="0"/>
              <a:t> hasten da, eta #2 </a:t>
            </a:r>
            <a:r>
              <a:rPr lang="en-US" b="0" dirty="0" err="1"/>
              <a:t>erronka</a:t>
            </a:r>
            <a:r>
              <a:rPr lang="en-US" b="0" dirty="0"/>
              <a:t> 13 </a:t>
            </a:r>
            <a:r>
              <a:rPr lang="en-US" b="0" dirty="0" err="1"/>
              <a:t>diapositiban</a:t>
            </a:r>
            <a:r>
              <a:rPr lang="en-US" b="0" dirty="0"/>
              <a:t> hasten 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Eztabaida</a:t>
            </a:r>
            <a:r>
              <a:rPr lang="en-US" b="0" dirty="0"/>
              <a:t> </a:t>
            </a:r>
            <a:r>
              <a:rPr lang="en-US" b="0" dirty="0" err="1"/>
              <a:t>gida</a:t>
            </a:r>
            <a:r>
              <a:rPr lang="en-US" b="0" dirty="0"/>
              <a:t> 16 </a:t>
            </a:r>
            <a:r>
              <a:rPr lang="en-US" b="0" dirty="0" err="1"/>
              <a:t>diapositiban</a:t>
            </a:r>
            <a:r>
              <a:rPr lang="en-US" b="0" dirty="0"/>
              <a:t> </a:t>
            </a:r>
            <a:r>
              <a:rPr lang="en-US" b="0" dirty="0" err="1"/>
              <a:t>kokatuta</a:t>
            </a:r>
            <a:r>
              <a:rPr lang="en-US" b="0" dirty="0"/>
              <a:t> dago.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Ikasle</a:t>
            </a:r>
            <a:r>
              <a:rPr lang="en-US" b="0" dirty="0"/>
              <a:t> </a:t>
            </a:r>
            <a:r>
              <a:rPr lang="en-US" b="0" dirty="0" err="1"/>
              <a:t>aurreratuek</a:t>
            </a:r>
            <a:r>
              <a:rPr lang="en-US" b="0" dirty="0"/>
              <a:t> EV3Lessons.com </a:t>
            </a:r>
            <a:r>
              <a:rPr lang="en-US" b="0" dirty="0" err="1"/>
              <a:t>webgunean</a:t>
            </a:r>
            <a:r>
              <a:rPr lang="en-US" b="0" dirty="0"/>
              <a:t> </a:t>
            </a:r>
            <a:r>
              <a:rPr lang="en-US" b="0" dirty="0" err="1"/>
              <a:t>lerro</a:t>
            </a:r>
            <a:r>
              <a:rPr lang="en-US" b="0" dirty="0"/>
              <a:t> </a:t>
            </a:r>
            <a:r>
              <a:rPr lang="en-US" b="0" dirty="0" err="1"/>
              <a:t>jarraitzaile</a:t>
            </a:r>
            <a:r>
              <a:rPr lang="en-US" b="0" dirty="0"/>
              <a:t> </a:t>
            </a:r>
            <a:r>
              <a:rPr lang="en-US" b="0" dirty="0" err="1"/>
              <a:t>aurreratuagoak</a:t>
            </a:r>
            <a:r>
              <a:rPr lang="en-US" b="0" dirty="0"/>
              <a:t> </a:t>
            </a:r>
            <a:r>
              <a:rPr lang="en-US" b="0" dirty="0" err="1"/>
              <a:t>aurkitu</a:t>
            </a:r>
            <a:r>
              <a:rPr lang="en-US" b="0" dirty="0"/>
              <a:t> </a:t>
            </a:r>
            <a:r>
              <a:rPr lang="en-US" b="0" dirty="0" err="1"/>
              <a:t>ahal</a:t>
            </a:r>
            <a:r>
              <a:rPr lang="en-US" b="0" dirty="0"/>
              <a:t> </a:t>
            </a:r>
            <a:r>
              <a:rPr lang="en-US" b="0" dirty="0" err="1"/>
              <a:t>dituzte</a:t>
            </a:r>
            <a:r>
              <a:rPr lang="en-US" b="0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238AC8A8-A76B-4EC4-8CDA-9B49882E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0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ERDITIK JARRAITZEN?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208531" cy="4373563"/>
          </a:xfrm>
        </p:spPr>
        <p:txBody>
          <a:bodyPr/>
          <a:lstStyle/>
          <a:p>
            <a:r>
              <a:rPr lang="en-US" dirty="0" err="1"/>
              <a:t>Gizakiek</a:t>
            </a:r>
            <a:r>
              <a:rPr lang="en-US" dirty="0"/>
              <a:t> </a:t>
            </a:r>
            <a:r>
              <a:rPr lang="en-US" dirty="0" err="1"/>
              <a:t>lerroa</a:t>
            </a:r>
            <a:r>
              <a:rPr lang="en-US" dirty="0"/>
              <a:t> </a:t>
            </a:r>
            <a:r>
              <a:rPr lang="en-US" dirty="0" err="1"/>
              <a:t>erditik</a:t>
            </a:r>
            <a:r>
              <a:rPr lang="en-US" dirty="0"/>
              <a:t> </a:t>
            </a:r>
            <a:r>
              <a:rPr lang="en-US" dirty="0" err="1"/>
              <a:t>jarraitzea</a:t>
            </a:r>
            <a:r>
              <a:rPr lang="en-US" dirty="0"/>
              <a:t> </a:t>
            </a:r>
            <a:r>
              <a:rPr lang="en-US" dirty="0" err="1"/>
              <a:t>nahiago</a:t>
            </a:r>
            <a:r>
              <a:rPr lang="en-US" dirty="0"/>
              <a:t> </a:t>
            </a:r>
            <a:r>
              <a:rPr lang="en-US" dirty="0" err="1"/>
              <a:t>dute</a:t>
            </a:r>
            <a:r>
              <a:rPr lang="en-US" dirty="0"/>
              <a:t>.  </a:t>
            </a:r>
          </a:p>
          <a:p>
            <a:r>
              <a:rPr lang="en-US" dirty="0" err="1"/>
              <a:t>Ikus</a:t>
            </a:r>
            <a:r>
              <a:rPr lang="en-US" dirty="0"/>
              <a:t> </a:t>
            </a:r>
            <a:r>
              <a:rPr lang="en-US" dirty="0" err="1"/>
              <a:t>dezagun</a:t>
            </a:r>
            <a:r>
              <a:rPr lang="en-US" dirty="0"/>
              <a:t> </a:t>
            </a:r>
            <a:r>
              <a:rPr lang="en-US" dirty="0" err="1"/>
              <a:t>zelan</a:t>
            </a:r>
            <a:r>
              <a:rPr lang="en-US" dirty="0"/>
              <a:t> </a:t>
            </a:r>
            <a:r>
              <a:rPr lang="en-US" dirty="0" err="1"/>
              <a:t>errobotek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Kolore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sentsorea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erabiltzen</a:t>
            </a:r>
            <a:r>
              <a:rPr lang="en-US" dirty="0"/>
              <a:t> </a:t>
            </a:r>
            <a:r>
              <a:rPr lang="en-US" dirty="0" err="1"/>
              <a:t>duten</a:t>
            </a:r>
            <a:r>
              <a:rPr lang="en-US" dirty="0"/>
              <a:t>.</a:t>
            </a:r>
          </a:p>
          <a:p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galdera</a:t>
            </a:r>
            <a:r>
              <a:rPr lang="en-US" dirty="0"/>
              <a:t> </a:t>
            </a:r>
            <a:r>
              <a:rPr lang="en-US" dirty="0" err="1"/>
              <a:t>mota</a:t>
            </a:r>
            <a:r>
              <a:rPr lang="en-US" dirty="0"/>
              <a:t> </a:t>
            </a:r>
            <a:r>
              <a:rPr lang="en-US" dirty="0" err="1"/>
              <a:t>egin</a:t>
            </a:r>
            <a:r>
              <a:rPr lang="en-US" dirty="0"/>
              <a:t> </a:t>
            </a:r>
            <a:r>
              <a:rPr lang="en-US" dirty="0" err="1"/>
              <a:t>dezakegu</a:t>
            </a:r>
            <a:r>
              <a:rPr lang="en-US" dirty="0"/>
              <a:t> </a:t>
            </a:r>
            <a:r>
              <a:rPr lang="en-US" dirty="0" err="1"/>
              <a:t>sentsore</a:t>
            </a:r>
            <a:r>
              <a:rPr lang="en-US" dirty="0"/>
              <a:t> </a:t>
            </a:r>
            <a:r>
              <a:rPr lang="en-US" dirty="0" err="1"/>
              <a:t>honi</a:t>
            </a:r>
            <a:r>
              <a:rPr lang="en-US" dirty="0"/>
              <a:t> </a:t>
            </a:r>
            <a:r>
              <a:rPr lang="en-US" dirty="0" err="1"/>
              <a:t>buruz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Lerroan</a:t>
            </a:r>
            <a:r>
              <a:rPr lang="en-US" dirty="0"/>
              <a:t> </a:t>
            </a:r>
            <a:r>
              <a:rPr lang="en-US" dirty="0" err="1"/>
              <a:t>zaude</a:t>
            </a:r>
            <a:r>
              <a:rPr lang="en-US" dirty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4595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60" y="456126"/>
            <a:ext cx="812763" cy="171845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1" name="Rounded Rectangle 10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2CEBB07C-1B22-4421-8235-F38810D7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8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13047 L 0.01146 0.64608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0" y="1048073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Bent Arrow 39"/>
          <p:cNvSpPr/>
          <p:nvPr/>
        </p:nvSpPr>
        <p:spPr>
          <a:xfrm flipH="1">
            <a:off x="3573538" y="37536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 rot="17100000">
            <a:off x="3528539" y="821707"/>
            <a:ext cx="660559" cy="790597"/>
            <a:chOff x="6310708" y="2223671"/>
            <a:chExt cx="809489" cy="898563"/>
          </a:xfrm>
        </p:grpSpPr>
        <p:sp>
          <p:nvSpPr>
            <p:cNvPr id="42" name="Rounded Rectangle 4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67118" y="3271059"/>
            <a:ext cx="31220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Beltz</a:t>
            </a:r>
            <a:r>
              <a:rPr lang="en-US" dirty="0"/>
              <a:t> </a:t>
            </a:r>
            <a:r>
              <a:rPr lang="en-US" dirty="0" err="1"/>
              <a:t>kolorearen</a:t>
            </a:r>
            <a:r>
              <a:rPr lang="en-US" dirty="0"/>
              <a:t> </a:t>
            </a:r>
            <a:r>
              <a:rPr lang="en-US" dirty="0" err="1"/>
              <a:t>gainean</a:t>
            </a:r>
            <a:r>
              <a:rPr lang="en-US" dirty="0"/>
              <a:t> </a:t>
            </a:r>
            <a:r>
              <a:rPr lang="en-US" dirty="0" err="1"/>
              <a:t>badago</a:t>
            </a:r>
            <a:r>
              <a:rPr lang="en-US" dirty="0"/>
              <a:t>, </a:t>
            </a:r>
            <a:r>
              <a:rPr lang="en-US" dirty="0" err="1"/>
              <a:t>jarraitu</a:t>
            </a:r>
            <a:r>
              <a:rPr lang="en-US" dirty="0"/>
              <a:t> </a:t>
            </a:r>
            <a:r>
              <a:rPr lang="en-US" dirty="0" err="1"/>
              <a:t>aurrera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Kolore</a:t>
            </a:r>
            <a:r>
              <a:rPr lang="en-US" dirty="0"/>
              <a:t> </a:t>
            </a:r>
            <a:r>
              <a:rPr lang="en-US" dirty="0" err="1"/>
              <a:t>zuriaren</a:t>
            </a:r>
            <a:r>
              <a:rPr lang="en-US" dirty="0"/>
              <a:t> </a:t>
            </a:r>
            <a:r>
              <a:rPr lang="en-US" dirty="0" err="1"/>
              <a:t>gainean</a:t>
            </a:r>
            <a:r>
              <a:rPr lang="en-US" dirty="0"/>
              <a:t> </a:t>
            </a:r>
            <a:r>
              <a:rPr lang="en-US" dirty="0" err="1"/>
              <a:t>badago</a:t>
            </a:r>
            <a:r>
              <a:rPr lang="en-US" dirty="0"/>
              <a:t> </a:t>
            </a:r>
            <a:r>
              <a:rPr lang="en-US" dirty="0" err="1"/>
              <a:t>biratu</a:t>
            </a:r>
            <a:r>
              <a:rPr lang="en-US" dirty="0"/>
              <a:t> </a:t>
            </a:r>
            <a:r>
              <a:rPr lang="en-US" dirty="0" err="1"/>
              <a:t>ezkerrera</a:t>
            </a:r>
            <a:r>
              <a:rPr lang="en-US" dirty="0"/>
              <a:t> </a:t>
            </a:r>
            <a:r>
              <a:rPr lang="en-US" dirty="0" err="1"/>
              <a:t>lerro</a:t>
            </a:r>
            <a:r>
              <a:rPr lang="en-US" dirty="0"/>
              <a:t> </a:t>
            </a:r>
            <a:r>
              <a:rPr lang="en-US" dirty="0" err="1"/>
              <a:t>beltzera</a:t>
            </a:r>
            <a:r>
              <a:rPr lang="en-US" dirty="0"/>
              <a:t> </a:t>
            </a:r>
            <a:r>
              <a:rPr lang="en-US" dirty="0" err="1"/>
              <a:t>itzuttzeko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err="1"/>
              <a:t>Funtzionatzen</a:t>
            </a:r>
            <a:r>
              <a:rPr lang="en-US" dirty="0"/>
              <a:t> </a:t>
            </a:r>
            <a:r>
              <a:rPr lang="en-US" dirty="0" err="1"/>
              <a:t>duela</a:t>
            </a:r>
            <a:r>
              <a:rPr lang="en-US" dirty="0"/>
              <a:t> </a:t>
            </a:r>
            <a:r>
              <a:rPr lang="en-US" dirty="0" err="1"/>
              <a:t>dirudi</a:t>
            </a:r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3" name="Footer Placeholder 1">
            <a:extLst>
              <a:ext uri="{FF2B5EF4-FFF2-40B4-BE49-F238E27FC236}">
                <a16:creationId xmlns:a16="http://schemas.microsoft.com/office/drawing/2014/main" id="{1023FFA9-25C6-4D0F-89B9-0A769F17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9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579 L -0.11966 -0.1702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2" y="-8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H="1">
            <a:off x="4875089" y="1073047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Bent Arrow 25"/>
          <p:cNvSpPr/>
          <p:nvPr/>
        </p:nvSpPr>
        <p:spPr>
          <a:xfrm flipH="1">
            <a:off x="3791364" y="828343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rot="17100000">
            <a:off x="3926157" y="144364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9087" y="2264463"/>
            <a:ext cx="3857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Kolore</a:t>
            </a:r>
            <a:r>
              <a:rPr lang="en-US" dirty="0"/>
              <a:t> </a:t>
            </a:r>
            <a:r>
              <a:rPr lang="en-US" dirty="0" err="1"/>
              <a:t>beltzaren</a:t>
            </a:r>
            <a:r>
              <a:rPr lang="en-US" dirty="0"/>
              <a:t> </a:t>
            </a:r>
            <a:r>
              <a:rPr lang="en-US" dirty="0" err="1"/>
              <a:t>gainean</a:t>
            </a:r>
            <a:r>
              <a:rPr lang="en-US" dirty="0"/>
              <a:t> </a:t>
            </a:r>
            <a:r>
              <a:rPr lang="en-US" dirty="0" err="1"/>
              <a:t>badago</a:t>
            </a:r>
            <a:r>
              <a:rPr lang="en-US" dirty="0"/>
              <a:t>, </a:t>
            </a:r>
            <a:r>
              <a:rPr lang="en-US" dirty="0" err="1"/>
              <a:t>jarraitu</a:t>
            </a:r>
            <a:r>
              <a:rPr lang="en-US" dirty="0"/>
              <a:t> </a:t>
            </a:r>
            <a:r>
              <a:rPr lang="en-US" dirty="0" err="1"/>
              <a:t>aurrera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Kolore</a:t>
            </a:r>
            <a:r>
              <a:rPr lang="en-US" dirty="0"/>
              <a:t> </a:t>
            </a:r>
            <a:r>
              <a:rPr lang="en-US" dirty="0" err="1"/>
              <a:t>zuriaren</a:t>
            </a:r>
            <a:r>
              <a:rPr lang="en-US" dirty="0"/>
              <a:t> </a:t>
            </a:r>
            <a:r>
              <a:rPr lang="en-US" dirty="0" err="1"/>
              <a:t>gainean</a:t>
            </a:r>
            <a:r>
              <a:rPr lang="en-US" dirty="0"/>
              <a:t> </a:t>
            </a:r>
            <a:r>
              <a:rPr lang="en-US" dirty="0" err="1"/>
              <a:t>badago</a:t>
            </a:r>
            <a:r>
              <a:rPr lang="en-US" dirty="0"/>
              <a:t> </a:t>
            </a:r>
            <a:r>
              <a:rPr lang="en-US" dirty="0" err="1"/>
              <a:t>biratu</a:t>
            </a:r>
            <a:r>
              <a:rPr lang="en-US" dirty="0"/>
              <a:t> </a:t>
            </a:r>
            <a:r>
              <a:rPr lang="en-US" dirty="0" err="1"/>
              <a:t>eskuinetara</a:t>
            </a:r>
            <a:r>
              <a:rPr lang="en-US" dirty="0"/>
              <a:t> </a:t>
            </a:r>
            <a:r>
              <a:rPr lang="en-US" dirty="0" err="1"/>
              <a:t>lerro</a:t>
            </a:r>
            <a:r>
              <a:rPr lang="en-US" dirty="0"/>
              <a:t> </a:t>
            </a:r>
            <a:r>
              <a:rPr lang="en-US" dirty="0" err="1"/>
              <a:t>beltzera</a:t>
            </a:r>
            <a:r>
              <a:rPr lang="en-US" dirty="0"/>
              <a:t> </a:t>
            </a:r>
            <a:r>
              <a:rPr lang="en-US" dirty="0" err="1"/>
              <a:t>itzultzeko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EZ… </a:t>
            </a:r>
            <a:r>
              <a:rPr lang="en-US" b="1" dirty="0" err="1">
                <a:solidFill>
                  <a:srgbClr val="FF0000"/>
                </a:solidFill>
              </a:rPr>
              <a:t>nire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errobotak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ihes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egiten</a:t>
            </a:r>
            <a:r>
              <a:rPr lang="en-US" b="1" dirty="0">
                <a:solidFill>
                  <a:srgbClr val="FF0000"/>
                </a:solidFill>
              </a:rPr>
              <a:t> du...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Errobotak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eskuineko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izkina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uzterakoan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ez</a:t>
            </a:r>
            <a:r>
              <a:rPr lang="en-US" b="1" dirty="0">
                <a:solidFill>
                  <a:srgbClr val="FF0000"/>
                </a:solidFill>
              </a:rPr>
              <a:t> du </a:t>
            </a:r>
            <a:r>
              <a:rPr lang="en-US" b="1" dirty="0" err="1">
                <a:solidFill>
                  <a:srgbClr val="FF0000"/>
                </a:solidFill>
              </a:rPr>
              <a:t>funtzionatzen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0" name="Footer Placeholder 1">
            <a:extLst>
              <a:ext uri="{FF2B5EF4-FFF2-40B4-BE49-F238E27FC236}">
                <a16:creationId xmlns:a16="http://schemas.microsoft.com/office/drawing/2014/main" id="{1853FE66-BE78-446E-87FF-FB0ADDD3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2.93259E-6 L -0.05471 -0.083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" y="-4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LERROA JARRAITZEN ERROBOT BAT BEZALA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312254" cy="43735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Zergatik</a:t>
            </a:r>
            <a:r>
              <a:rPr lang="en-US" dirty="0"/>
              <a:t> </a:t>
            </a:r>
            <a:r>
              <a:rPr lang="en-US" dirty="0" err="1"/>
              <a:t>gizakiak</a:t>
            </a:r>
            <a:r>
              <a:rPr lang="en-US" dirty="0"/>
              <a:t> </a:t>
            </a:r>
            <a:r>
              <a:rPr lang="en-US" dirty="0" err="1"/>
              <a:t>lerroaren</a:t>
            </a:r>
            <a:r>
              <a:rPr lang="en-US" dirty="0"/>
              <a:t> </a:t>
            </a:r>
            <a:r>
              <a:rPr lang="en-US" dirty="0" err="1"/>
              <a:t>erdialdea</a:t>
            </a:r>
            <a:r>
              <a:rPr lang="en-US" dirty="0"/>
              <a:t> </a:t>
            </a:r>
            <a:r>
              <a:rPr lang="en-US" dirty="0" err="1"/>
              <a:t>jarraitu</a:t>
            </a:r>
            <a:r>
              <a:rPr lang="en-US" dirty="0"/>
              <a:t> </a:t>
            </a:r>
            <a:r>
              <a:rPr lang="en-US" dirty="0" err="1"/>
              <a:t>dezake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Gizakiak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aurrera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begira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dezake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Gizakiak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lerro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guztia</a:t>
            </a:r>
            <a:r>
              <a:rPr lang="en-US" dirty="0">
                <a:solidFill>
                  <a:srgbClr val="FF0000"/>
                </a:solidFill>
              </a:rPr>
              <a:t> eta </a:t>
            </a:r>
            <a:r>
              <a:rPr lang="en-US" dirty="0" err="1">
                <a:solidFill>
                  <a:srgbClr val="FF0000"/>
                </a:solidFill>
              </a:rPr>
              <a:t>inguruak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ikus</a:t>
            </a:r>
            <a:r>
              <a:rPr lang="en-US" dirty="0"/>
              <a:t> </a:t>
            </a:r>
            <a:r>
              <a:rPr lang="en-US" dirty="0" err="1"/>
              <a:t>ditzake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Gizakiak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bi </a:t>
            </a:r>
            <a:r>
              <a:rPr lang="en-US" dirty="0" err="1">
                <a:solidFill>
                  <a:schemeClr val="tx2"/>
                </a:solidFill>
              </a:rPr>
              <a:t>aldeak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ikus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ditzake</a:t>
            </a:r>
            <a:r>
              <a:rPr lang="en-US" dirty="0"/>
              <a:t> eta </a:t>
            </a:r>
            <a:r>
              <a:rPr lang="en-US" dirty="0" err="1"/>
              <a:t>zein</a:t>
            </a:r>
            <a:r>
              <a:rPr lang="en-US" dirty="0"/>
              <a:t> </a:t>
            </a:r>
            <a:r>
              <a:rPr lang="en-US" dirty="0" err="1"/>
              <a:t>aldean</a:t>
            </a:r>
            <a:r>
              <a:rPr lang="en-US" dirty="0"/>
              <a:t> </a:t>
            </a:r>
            <a:r>
              <a:rPr lang="en-US" dirty="0" err="1"/>
              <a:t>dagoen</a:t>
            </a:r>
            <a:r>
              <a:rPr lang="en-US" dirty="0"/>
              <a:t> </a:t>
            </a:r>
            <a:r>
              <a:rPr lang="en-US" dirty="0" err="1"/>
              <a:t>daki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Zergatik</a:t>
            </a:r>
            <a:r>
              <a:rPr lang="en-US" dirty="0"/>
              <a:t> </a:t>
            </a:r>
            <a:r>
              <a:rPr lang="en-US" dirty="0" err="1"/>
              <a:t>errobotak</a:t>
            </a:r>
            <a:r>
              <a:rPr lang="en-US" dirty="0"/>
              <a:t> </a:t>
            </a:r>
            <a:r>
              <a:rPr lang="en-US" dirty="0" err="1"/>
              <a:t>ezin</a:t>
            </a:r>
            <a:r>
              <a:rPr lang="en-US" dirty="0"/>
              <a:t> du </a:t>
            </a:r>
            <a:r>
              <a:rPr lang="en-US" dirty="0" err="1"/>
              <a:t>berdina</a:t>
            </a:r>
            <a:r>
              <a:rPr lang="en-US" dirty="0"/>
              <a:t> </a:t>
            </a:r>
            <a:r>
              <a:rPr lang="en-US" dirty="0" err="1"/>
              <a:t>egin</a:t>
            </a:r>
            <a:r>
              <a:rPr lang="en-US" dirty="0"/>
              <a:t>?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Ezin</a:t>
            </a:r>
            <a:r>
              <a:rPr lang="en-US" dirty="0">
                <a:solidFill>
                  <a:srgbClr val="FF0000"/>
                </a:solidFill>
              </a:rPr>
              <a:t> du </a:t>
            </a:r>
            <a:r>
              <a:rPr lang="en-US" dirty="0" err="1">
                <a:solidFill>
                  <a:srgbClr val="FF0000"/>
                </a:solidFill>
              </a:rPr>
              <a:t>eskuineko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aldea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ezkerreko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aldetik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bereiztu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 err="1">
                <a:solidFill>
                  <a:srgbClr val="00B900"/>
                </a:solidFill>
              </a:rPr>
              <a:t>Zelan</a:t>
            </a:r>
            <a:r>
              <a:rPr lang="en-US" dirty="0">
                <a:solidFill>
                  <a:srgbClr val="00B900"/>
                </a:solidFill>
              </a:rPr>
              <a:t> </a:t>
            </a:r>
            <a:r>
              <a:rPr lang="en-US" dirty="0" err="1">
                <a:solidFill>
                  <a:srgbClr val="00B900"/>
                </a:solidFill>
              </a:rPr>
              <a:t>jakin</a:t>
            </a:r>
            <a:r>
              <a:rPr lang="en-US" dirty="0">
                <a:solidFill>
                  <a:srgbClr val="00B900"/>
                </a:solidFill>
              </a:rPr>
              <a:t> </a:t>
            </a:r>
            <a:r>
              <a:rPr lang="en-US" dirty="0" err="1">
                <a:solidFill>
                  <a:srgbClr val="00B900"/>
                </a:solidFill>
              </a:rPr>
              <a:t>dezakegu</a:t>
            </a:r>
            <a:r>
              <a:rPr lang="en-US" dirty="0">
                <a:solidFill>
                  <a:srgbClr val="00B900"/>
                </a:solidFill>
              </a:rPr>
              <a:t> </a:t>
            </a:r>
            <a:r>
              <a:rPr lang="en-US" dirty="0" err="1">
                <a:solidFill>
                  <a:srgbClr val="00B900"/>
                </a:solidFill>
              </a:rPr>
              <a:t>errobotak</a:t>
            </a:r>
            <a:r>
              <a:rPr lang="en-US" dirty="0">
                <a:solidFill>
                  <a:srgbClr val="00B900"/>
                </a:solidFill>
              </a:rPr>
              <a:t> </a:t>
            </a:r>
            <a:r>
              <a:rPr lang="en-US" dirty="0" err="1">
                <a:solidFill>
                  <a:srgbClr val="00B900"/>
                </a:solidFill>
              </a:rPr>
              <a:t>beti</a:t>
            </a:r>
            <a:r>
              <a:rPr lang="en-US" dirty="0">
                <a:solidFill>
                  <a:srgbClr val="00B900"/>
                </a:solidFill>
              </a:rPr>
              <a:t> </a:t>
            </a:r>
            <a:r>
              <a:rPr lang="en-US" dirty="0" err="1">
                <a:solidFill>
                  <a:srgbClr val="00B900"/>
                </a:solidFill>
              </a:rPr>
              <a:t>lerroaren</a:t>
            </a:r>
            <a:r>
              <a:rPr lang="en-US" dirty="0">
                <a:solidFill>
                  <a:srgbClr val="00B900"/>
                </a:solidFill>
              </a:rPr>
              <a:t> ALDE BERDINETIK </a:t>
            </a:r>
            <a:r>
              <a:rPr lang="en-US" dirty="0" err="1">
                <a:solidFill>
                  <a:srgbClr val="00B900"/>
                </a:solidFill>
              </a:rPr>
              <a:t>ihes</a:t>
            </a:r>
            <a:r>
              <a:rPr lang="en-US" dirty="0">
                <a:solidFill>
                  <a:srgbClr val="00B900"/>
                </a:solidFill>
              </a:rPr>
              <a:t> </a:t>
            </a:r>
            <a:r>
              <a:rPr lang="en-US" dirty="0" err="1">
                <a:solidFill>
                  <a:srgbClr val="00B900"/>
                </a:solidFill>
              </a:rPr>
              <a:t>egingo</a:t>
            </a:r>
            <a:r>
              <a:rPr lang="en-US" dirty="0">
                <a:solidFill>
                  <a:srgbClr val="00B900"/>
                </a:solidFill>
              </a:rPr>
              <a:t> </a:t>
            </a:r>
            <a:r>
              <a:rPr lang="en-US" dirty="0" err="1">
                <a:solidFill>
                  <a:srgbClr val="00B900"/>
                </a:solidFill>
              </a:rPr>
              <a:t>duela</a:t>
            </a:r>
            <a:r>
              <a:rPr lang="en-US" dirty="0">
                <a:solidFill>
                  <a:srgbClr val="00B900"/>
                </a:solidFill>
              </a:rPr>
              <a:t>?</a:t>
            </a:r>
          </a:p>
          <a:p>
            <a:pPr lvl="2"/>
            <a:r>
              <a:rPr lang="en-US" dirty="0" err="1"/>
              <a:t>Errobotak</a:t>
            </a:r>
            <a:r>
              <a:rPr lang="en-US" dirty="0"/>
              <a:t> </a:t>
            </a:r>
            <a:r>
              <a:rPr lang="en-US" dirty="0" err="1"/>
              <a:t>alde</a:t>
            </a:r>
            <a:r>
              <a:rPr lang="en-US" dirty="0"/>
              <a:t> bat </a:t>
            </a:r>
            <a:r>
              <a:rPr lang="en-US" dirty="0" err="1"/>
              <a:t>jarrai</a:t>
            </a:r>
            <a:r>
              <a:rPr lang="en-US" dirty="0"/>
              <a:t> </a:t>
            </a:r>
            <a:r>
              <a:rPr lang="en-US" dirty="0" err="1"/>
              <a:t>dezake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Errobotak</a:t>
            </a:r>
            <a:r>
              <a:rPr lang="en-US" dirty="0"/>
              <a:t> </a:t>
            </a:r>
            <a:r>
              <a:rPr lang="en-US" dirty="0" err="1"/>
              <a:t>beti</a:t>
            </a:r>
            <a:r>
              <a:rPr lang="en-US" dirty="0"/>
              <a:t> </a:t>
            </a:r>
            <a:r>
              <a:rPr lang="en-US" dirty="0" err="1"/>
              <a:t>alde</a:t>
            </a:r>
            <a:r>
              <a:rPr lang="en-US" dirty="0"/>
              <a:t> </a:t>
            </a:r>
            <a:r>
              <a:rPr lang="en-US" dirty="0" err="1"/>
              <a:t>berdinetik</a:t>
            </a:r>
            <a:r>
              <a:rPr lang="en-US" dirty="0"/>
              <a:t> </a:t>
            </a:r>
            <a:r>
              <a:rPr lang="en-US" dirty="0" err="1"/>
              <a:t>ihes</a:t>
            </a:r>
            <a:r>
              <a:rPr lang="en-US" dirty="0"/>
              <a:t> </a:t>
            </a:r>
            <a:r>
              <a:rPr lang="en-US" dirty="0" err="1"/>
              <a:t>egingo</a:t>
            </a:r>
            <a:r>
              <a:rPr lang="en-US" dirty="0"/>
              <a:t> du </a:t>
            </a:r>
            <a:r>
              <a:rPr lang="en-US" dirty="0" err="1"/>
              <a:t>ertz</a:t>
            </a:r>
            <a:r>
              <a:rPr lang="en-US" dirty="0"/>
              <a:t> </a:t>
            </a:r>
            <a:r>
              <a:rPr lang="en-US" dirty="0" err="1"/>
              <a:t>batetik</a:t>
            </a:r>
            <a:r>
              <a:rPr lang="en-US" dirty="0"/>
              <a:t> </a:t>
            </a:r>
            <a:r>
              <a:rPr lang="en-US" dirty="0" err="1"/>
              <a:t>joaten</a:t>
            </a:r>
            <a:r>
              <a:rPr lang="en-US" dirty="0"/>
              <a:t> </a:t>
            </a:r>
            <a:r>
              <a:rPr lang="en-US" dirty="0" err="1"/>
              <a:t>bada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Ikus</a:t>
            </a:r>
            <a:r>
              <a:rPr lang="en-US" dirty="0"/>
              <a:t> </a:t>
            </a:r>
            <a:r>
              <a:rPr lang="en-US" dirty="0" err="1"/>
              <a:t>dezagun</a:t>
            </a:r>
            <a:r>
              <a:rPr lang="en-US" dirty="0"/>
              <a:t> </a:t>
            </a:r>
            <a:r>
              <a:rPr lang="en-US" dirty="0" err="1"/>
              <a:t>zelan</a:t>
            </a:r>
            <a:r>
              <a:rPr lang="en-US" dirty="0"/>
              <a:t> </a:t>
            </a:r>
            <a:r>
              <a:rPr lang="en-US" dirty="0" err="1"/>
              <a:t>funtzionatzen</a:t>
            </a:r>
            <a:r>
              <a:rPr lang="en-US" dirty="0"/>
              <a:t> </a:t>
            </a:r>
            <a:r>
              <a:rPr lang="en-US" dirty="0" err="1"/>
              <a:t>duen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94DD19A5-9520-4C80-91D8-7E0ED168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4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9918E-6 3.85327E-6 L -0.0349 3.8532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1 -4.71882E-6 L -0.03491 -0.57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ERROBOTAK LERROAREN ERTZA JARRAITZEN 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1" y="175260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76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537213" y="1789420"/>
            <a:ext cx="463550" cy="4759325"/>
            <a:chOff x="2145" y="1178"/>
            <a:chExt cx="292" cy="2998"/>
          </a:xfrm>
        </p:grpSpPr>
        <p:grpSp>
          <p:nvGrpSpPr>
            <p:cNvPr id="54288" name="Group 5"/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54292" name="Line 6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3" name="Line 7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9" name="Group 8"/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54290" name="Line 9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1" name="Line 1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4280" name="Rectangle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79910" y="1752600"/>
            <a:ext cx="1192490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1" name="Group 13"/>
          <p:cNvGrpSpPr>
            <a:grpSpLocks/>
          </p:cNvGrpSpPr>
          <p:nvPr/>
        </p:nvGrpSpPr>
        <p:grpSpPr bwMode="auto">
          <a:xfrm>
            <a:off x="7364416" y="184626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54282" name="Group 14"/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54286" name="Line 15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7" name="Line 16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3" name="Group 17"/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54284" name="Line 18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5" name="Line 19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1499325" y="1177925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000000"/>
                </a:solidFill>
              </a:rPr>
              <a:t>Ezkerreko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ertza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>
            <p:custDataLst>
              <p:tags r:id="rId6"/>
            </p:custDataLst>
          </p:nvPr>
        </p:nvSpPr>
        <p:spPr>
          <a:xfrm>
            <a:off x="6263083" y="1177925"/>
            <a:ext cx="18261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000000"/>
                </a:solidFill>
              </a:rPr>
              <a:t>Eskuineko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ertza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70600" y="2191371"/>
            <a:ext cx="26321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Errobotak</a:t>
            </a:r>
            <a:r>
              <a:rPr lang="en-US" sz="2400" dirty="0"/>
              <a:t> </a:t>
            </a:r>
            <a:r>
              <a:rPr lang="en-US" sz="2400" dirty="0" err="1"/>
              <a:t>erabakitzen</a:t>
            </a:r>
            <a:r>
              <a:rPr lang="en-US" sz="2400" dirty="0"/>
              <a:t> du </a:t>
            </a:r>
            <a:r>
              <a:rPr lang="en-US" sz="2400" dirty="0" err="1"/>
              <a:t>ze</a:t>
            </a:r>
            <a:r>
              <a:rPr lang="en-US" sz="2400" dirty="0"/>
              <a:t> </a:t>
            </a:r>
            <a:r>
              <a:rPr lang="en-US" sz="2400" dirty="0" err="1"/>
              <a:t>aldetara</a:t>
            </a:r>
            <a:r>
              <a:rPr lang="en-US" sz="2400" dirty="0"/>
              <a:t> </a:t>
            </a:r>
            <a:r>
              <a:rPr lang="en-US" sz="2400" dirty="0" err="1"/>
              <a:t>biratzen</a:t>
            </a:r>
            <a:r>
              <a:rPr lang="en-US" sz="2400" dirty="0"/>
              <a:t> </a:t>
            </a:r>
            <a:r>
              <a:rPr lang="en-US" sz="2400" dirty="0" err="1"/>
              <a:t>duen</a:t>
            </a:r>
            <a:r>
              <a:rPr lang="en-US" sz="2400" dirty="0"/>
              <a:t> </a:t>
            </a:r>
            <a:r>
              <a:rPr lang="en-US" sz="2400" dirty="0" err="1"/>
              <a:t>beste</a:t>
            </a:r>
            <a:r>
              <a:rPr lang="en-US" sz="2400" dirty="0"/>
              <a:t> </a:t>
            </a:r>
            <a:r>
              <a:rPr lang="en-US" sz="2400" dirty="0" err="1"/>
              <a:t>kolore</a:t>
            </a:r>
            <a:r>
              <a:rPr lang="en-US" sz="2400" dirty="0"/>
              <a:t> bat </a:t>
            </a:r>
            <a:r>
              <a:rPr lang="en-US" sz="2400" dirty="0" err="1"/>
              <a:t>ikusterakoan</a:t>
            </a:r>
            <a:r>
              <a:rPr lang="en-US" sz="2400" dirty="0"/>
              <a:t>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/>
              <a:t>Aldea</a:t>
            </a:r>
            <a:r>
              <a:rPr lang="en-US" sz="2400" dirty="0"/>
              <a:t> </a:t>
            </a:r>
            <a:r>
              <a:rPr lang="en-US" sz="2400" dirty="0" err="1"/>
              <a:t>jarraitzen</a:t>
            </a:r>
            <a:r>
              <a:rPr lang="en-US" sz="2400" dirty="0"/>
              <a:t> </a:t>
            </a:r>
            <a:r>
              <a:rPr lang="en-US" sz="2400" dirty="0" err="1"/>
              <a:t>ari</a:t>
            </a:r>
            <a:r>
              <a:rPr lang="en-US" sz="2400" dirty="0"/>
              <a:t> den </a:t>
            </a:r>
            <a:r>
              <a:rPr lang="en-US" sz="2400" dirty="0" err="1"/>
              <a:t>ertzaren</a:t>
            </a:r>
            <a:r>
              <a:rPr lang="en-US" sz="2400" dirty="0"/>
              <a:t> </a:t>
            </a:r>
            <a:r>
              <a:rPr lang="en-US" sz="2400" dirty="0" err="1"/>
              <a:t>arabera</a:t>
            </a:r>
            <a:r>
              <a:rPr lang="en-US" sz="2400" dirty="0"/>
              <a:t> </a:t>
            </a:r>
            <a:r>
              <a:rPr lang="en-US" sz="2400" dirty="0" err="1"/>
              <a:t>erabakitzen</a:t>
            </a:r>
            <a:r>
              <a:rPr lang="en-US" sz="2400" dirty="0"/>
              <a:t> 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4076" y="1717527"/>
            <a:ext cx="1215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Beltz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gainean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 err="1">
                <a:solidFill>
                  <a:srgbClr val="FFFF00"/>
                </a:solidFill>
              </a:rPr>
              <a:t>ezkerra</a:t>
            </a:r>
            <a:br>
              <a:rPr lang="en-US" dirty="0">
                <a:solidFill>
                  <a:srgbClr val="FFFF00"/>
                </a:solidFill>
              </a:rPr>
            </a:b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Zuriaren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gainean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 err="1">
                <a:solidFill>
                  <a:srgbClr val="FFFF00"/>
                </a:solidFill>
              </a:rPr>
              <a:t>ezkuina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79910" y="1779895"/>
            <a:ext cx="1192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Si </a:t>
            </a:r>
            <a:r>
              <a:rPr lang="en-US" dirty="0" err="1">
                <a:solidFill>
                  <a:srgbClr val="FFFF00"/>
                </a:solidFill>
              </a:rPr>
              <a:t>sobre</a:t>
            </a:r>
            <a:r>
              <a:rPr lang="en-US" dirty="0">
                <a:solidFill>
                  <a:srgbClr val="FFFF00"/>
                </a:solidFill>
              </a:rPr>
              <a:t> negro: </a:t>
            </a:r>
            <a:r>
              <a:rPr lang="en-US" dirty="0" err="1">
                <a:solidFill>
                  <a:srgbClr val="FFFF00"/>
                </a:solidFill>
              </a:rPr>
              <a:t>derecha</a:t>
            </a:r>
            <a:br>
              <a:rPr lang="en-US" dirty="0">
                <a:solidFill>
                  <a:srgbClr val="FFFF00"/>
                </a:solidFill>
              </a:rPr>
            </a:b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Si </a:t>
            </a:r>
            <a:r>
              <a:rPr lang="en-US" dirty="0" err="1">
                <a:solidFill>
                  <a:srgbClr val="FFFF00"/>
                </a:solidFill>
              </a:rPr>
              <a:t>sobre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blanco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 err="1">
                <a:solidFill>
                  <a:srgbClr val="FFFF00"/>
                </a:solidFill>
              </a:rPr>
              <a:t>izquierda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422321" y="5926364"/>
            <a:ext cx="660559" cy="790597"/>
            <a:chOff x="6310708" y="2223671"/>
            <a:chExt cx="809489" cy="898563"/>
          </a:xfrm>
        </p:grpSpPr>
        <p:sp>
          <p:nvSpPr>
            <p:cNvPr id="28" name="Rounded Rectangle 2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68843" y="592636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Footer Placeholder 1">
            <a:extLst>
              <a:ext uri="{FF2B5EF4-FFF2-40B4-BE49-F238E27FC236}">
                <a16:creationId xmlns:a16="http://schemas.microsoft.com/office/drawing/2014/main" id="{B3902AD1-C4F0-465B-9FDA-2A5561E8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3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EGIN EZAZU ERROBOTA ERTZ EGOKIAN HASTEA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977598" y="12883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6327" name="Group 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flipH="1">
            <a:off x="1218898" y="1248628"/>
            <a:ext cx="914400" cy="3810000"/>
            <a:chOff x="3581400" y="1219200"/>
            <a:chExt cx="914400" cy="3810000"/>
          </a:xfrm>
        </p:grpSpPr>
        <p:cxnSp>
          <p:nvCxnSpPr>
            <p:cNvPr id="26" name="Straight Connector 25"/>
            <p:cNvCxnSpPr/>
            <p:nvPr>
              <p:custDataLst>
                <p:tags r:id="rId14"/>
              </p:custDataLst>
            </p:nvPr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custDataLst>
                <p:tags r:id="rId15"/>
              </p:custDataLst>
            </p:nvPr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custDataLst>
                <p:tags r:id="rId16"/>
              </p:custDataLst>
            </p:nvPr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custDataLst>
                <p:tags r:id="rId17"/>
              </p:custDataLst>
            </p:nvPr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>
              <p:custDataLst>
                <p:tags r:id="rId18"/>
              </p:custDataLst>
            </p:nvPr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>
            <p:custDataLst>
              <p:tags r:id="rId4"/>
            </p:custDataLst>
          </p:nvPr>
        </p:nvSpPr>
        <p:spPr>
          <a:xfrm>
            <a:off x="3018065" y="13027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5"/>
            </p:custDataLst>
          </p:nvPr>
        </p:nvCxnSpPr>
        <p:spPr>
          <a:xfrm rot="16200000" flipV="1">
            <a:off x="3230790" y="1251915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6"/>
            </p:custDataLst>
          </p:nvPr>
        </p:nvCxnSpPr>
        <p:spPr>
          <a:xfrm rot="5400000" flipH="1" flipV="1">
            <a:off x="3148240" y="36077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7"/>
            </p:custDataLst>
          </p:nvPr>
        </p:nvCxnSpPr>
        <p:spPr>
          <a:xfrm rot="10800000">
            <a:off x="3110140" y="44205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8"/>
            </p:custDataLst>
          </p:nvPr>
        </p:nvCxnSpPr>
        <p:spPr>
          <a:xfrm flipV="1">
            <a:off x="3170465" y="1978990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9"/>
            </p:custDataLst>
          </p:nvPr>
        </p:nvCxnSpPr>
        <p:spPr>
          <a:xfrm rot="10800000">
            <a:off x="3119665" y="28076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>
            <p:custDataLst>
              <p:tags r:id="rId10"/>
            </p:custDataLst>
          </p:nvPr>
        </p:nvSpPr>
        <p:spPr>
          <a:xfrm>
            <a:off x="8321674" y="1251914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56" name="Straight Connector 55"/>
          <p:cNvCxnSpPr/>
          <p:nvPr>
            <p:custDataLst>
              <p:tags r:id="rId11"/>
            </p:custDataLst>
          </p:nvPr>
        </p:nvCxnSpPr>
        <p:spPr>
          <a:xfrm flipH="1">
            <a:off x="4984749" y="4452314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12"/>
            </p:custDataLst>
          </p:nvPr>
        </p:nvCxnSpPr>
        <p:spPr>
          <a:xfrm flipH="1">
            <a:off x="5821362" y="4376114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13"/>
            </p:custDataLst>
          </p:nvPr>
        </p:nvCxnSpPr>
        <p:spPr>
          <a:xfrm flipH="1" flipV="1">
            <a:off x="6923087" y="4376114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08665" y="2170649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55671" y="184160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756" y="2313591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907896" y="5125554"/>
            <a:ext cx="660559" cy="790597"/>
            <a:chOff x="6310708" y="2223671"/>
            <a:chExt cx="809489" cy="898563"/>
          </a:xfrm>
        </p:grpSpPr>
        <p:sp>
          <p:nvSpPr>
            <p:cNvPr id="49" name="Rounded Rectangle 4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99065" y="5227128"/>
            <a:ext cx="660559" cy="790597"/>
            <a:chOff x="6310708" y="2223671"/>
            <a:chExt cx="809489" cy="898563"/>
          </a:xfrm>
        </p:grpSpPr>
        <p:sp>
          <p:nvSpPr>
            <p:cNvPr id="68" name="Rounded Rectangle 6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07182" y="5182566"/>
            <a:ext cx="660559" cy="790597"/>
            <a:chOff x="6310708" y="2223671"/>
            <a:chExt cx="809489" cy="898563"/>
          </a:xfrm>
        </p:grpSpPr>
        <p:sp>
          <p:nvSpPr>
            <p:cNvPr id="73" name="Rounded Rectangle 7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ooter Placeholder 1">
            <a:extLst>
              <a:ext uri="{FF2B5EF4-FFF2-40B4-BE49-F238E27FC236}">
                <a16:creationId xmlns:a16="http://schemas.microsoft.com/office/drawing/2014/main" id="{F0320EAF-A34E-422C-8B65-2B7DA26B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/>
              <a:t>© 201</a:t>
            </a:r>
            <a:r>
              <a:rPr lang="es-ES" dirty="0"/>
              <a:t>8</a:t>
            </a:r>
            <a:r>
              <a:rPr lang="sk-SK" dirty="0"/>
              <a:t> 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072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6737</TotalTime>
  <Words>830</Words>
  <Application>Microsoft Macintosh PowerPoint</Application>
  <PresentationFormat>On-screen Show (4:3)</PresentationFormat>
  <Paragraphs>134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Helvetica Neue</vt:lpstr>
      <vt:lpstr>Zapf Dingbats</vt:lpstr>
      <vt:lpstr>beginner</vt:lpstr>
      <vt:lpstr>Custom Design</vt:lpstr>
      <vt:lpstr>EV3 PROGRAMAZIO GAIA HASIBERRIENTZAKO</vt:lpstr>
      <vt:lpstr>GAI HONEN HELBURUAK</vt:lpstr>
      <vt:lpstr>IRAKSALEARENTZAKO IRIZPIDEAK</vt:lpstr>
      <vt:lpstr>ERDITIK JARRAITZEN?</vt:lpstr>
      <vt:lpstr>PowerPoint Presentation</vt:lpstr>
      <vt:lpstr>PowerPoint Presentation</vt:lpstr>
      <vt:lpstr>LERROA JARRAITZEN ERROBOT BAT BEZALA</vt:lpstr>
      <vt:lpstr>ERROBOTAK LERROAREN ERTZA JARRAITZEN DU</vt:lpstr>
      <vt:lpstr>EGIN EZAZU ERROBOTA ERTZ EGOKIAN HASTEA</vt:lpstr>
      <vt:lpstr>LERRO JARRAITZAILEAREN ERRONKA #1</vt:lpstr>
      <vt:lpstr>LERRO JARRAITZAILEAREN ERRONKAREN EMAITZA</vt:lpstr>
      <vt:lpstr>#1 ERRONKAREN EMAITZA</vt:lpstr>
      <vt:lpstr>LERRO JARRAITZAILEAREN ERRONKA #2</vt:lpstr>
      <vt:lpstr>#2 ERRONKAREN EMAITZA: SenTSOREA</vt:lpstr>
      <vt:lpstr>#2 ERRONKAREN EMAITZA: DISTANTZIA JAKINA</vt:lpstr>
      <vt:lpstr>EZTABAIDA GIDA</vt:lpstr>
      <vt:lpstr>KREDITUAK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Enrique</dc:creator>
  <cp:lastModifiedBy>Srinivasan Seshan</cp:lastModifiedBy>
  <cp:revision>50</cp:revision>
  <cp:lastPrinted>2017-02-11T15:11:25Z</cp:lastPrinted>
  <dcterms:created xsi:type="dcterms:W3CDTF">2014-08-07T02:19:13Z</dcterms:created>
  <dcterms:modified xsi:type="dcterms:W3CDTF">2022-09-11T12:42:32Z</dcterms:modified>
</cp:coreProperties>
</file>