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197" autoAdjust="0"/>
  </p:normalViewPr>
  <p:slideViewPr>
    <p:cSldViewPr snapToGrid="0" snapToObjects="1">
      <p:cViewPr varScale="1">
        <p:scale>
          <a:sx n="114" d="100"/>
          <a:sy n="114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Seshan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Begizta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91DE9E-D494-4183-BA76-E909988B84DD}"/>
              </a:ext>
            </a:extLst>
          </p:cNvPr>
          <p:cNvSpPr txBox="1">
            <a:spLocks/>
          </p:cNvSpPr>
          <p:nvPr/>
        </p:nvSpPr>
        <p:spPr>
          <a:xfrm>
            <a:off x="502902" y="5899629"/>
            <a:ext cx="8117227" cy="6027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EV3 PROGRAMAZIO GAIA HASIBERRIENTZAKO</a:t>
            </a:r>
          </a:p>
        </p:txBody>
      </p:sp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GAIAREN HELBURUAK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ekintza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errepikatzen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begizta</a:t>
            </a:r>
            <a:r>
              <a:rPr lang="es-MX" dirty="0"/>
              <a:t> </a:t>
            </a:r>
            <a:r>
              <a:rPr lang="es-MX" dirty="0" err="1"/>
              <a:t>blokea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24" y="173738"/>
            <a:ext cx="8469087" cy="1371600"/>
          </a:xfrm>
        </p:spPr>
        <p:txBody>
          <a:bodyPr/>
          <a:lstStyle/>
          <a:p>
            <a:r>
              <a:rPr lang="es-MX" dirty="0"/>
              <a:t>EKINTZA BATEN ERREPIKAPENA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6" y="879145"/>
            <a:ext cx="6601345" cy="5395100"/>
          </a:xfrm>
        </p:spPr>
        <p:txBody>
          <a:bodyPr>
            <a:normAutofit/>
          </a:bodyPr>
          <a:lstStyle/>
          <a:p>
            <a:r>
              <a:rPr lang="es-MX" sz="2800" dirty="0" err="1"/>
              <a:t>Dezagun</a:t>
            </a:r>
            <a:r>
              <a:rPr lang="es-MX" sz="2800" dirty="0"/>
              <a:t> </a:t>
            </a:r>
            <a:r>
              <a:rPr lang="es-MX" sz="2800" dirty="0" err="1"/>
              <a:t>errobot</a:t>
            </a:r>
            <a:r>
              <a:rPr lang="es-MX" sz="2800" dirty="0"/>
              <a:t> </a:t>
            </a:r>
            <a:r>
              <a:rPr lang="es-MX" sz="2800" dirty="0" err="1"/>
              <a:t>batek</a:t>
            </a:r>
            <a:r>
              <a:rPr lang="es-MX" sz="2800" dirty="0"/>
              <a:t> </a:t>
            </a:r>
            <a:r>
              <a:rPr lang="es-MX" sz="2800" dirty="0" err="1"/>
              <a:t>ekintza</a:t>
            </a:r>
            <a:r>
              <a:rPr lang="es-MX" sz="2800" dirty="0"/>
              <a:t> </a:t>
            </a:r>
            <a:r>
              <a:rPr lang="es-MX" sz="2800" dirty="0" err="1"/>
              <a:t>bat</a:t>
            </a:r>
            <a:r>
              <a:rPr lang="es-MX" sz="2800" dirty="0"/>
              <a:t> </a:t>
            </a:r>
            <a:r>
              <a:rPr lang="es-MX" sz="2800" dirty="0" err="1"/>
              <a:t>errepikatzea</a:t>
            </a:r>
            <a:r>
              <a:rPr lang="es-MX" sz="2800" dirty="0"/>
              <a:t> </a:t>
            </a:r>
            <a:r>
              <a:rPr lang="es-MX" sz="2800" dirty="0" err="1"/>
              <a:t>nahi</a:t>
            </a:r>
            <a:r>
              <a:rPr lang="es-MX" sz="2800" dirty="0"/>
              <a:t> </a:t>
            </a:r>
            <a:r>
              <a:rPr lang="es-MX" sz="2800" dirty="0" err="1"/>
              <a:t>dugula</a:t>
            </a:r>
            <a:r>
              <a:rPr lang="es-MX" sz="2800" dirty="0"/>
              <a:t>.</a:t>
            </a:r>
          </a:p>
          <a:p>
            <a:r>
              <a:rPr lang="es-MX" sz="2800" dirty="0"/>
              <a:t>¿</a:t>
            </a:r>
            <a:r>
              <a:rPr lang="es-MX" sz="2800" dirty="0" err="1"/>
              <a:t>Blokea</a:t>
            </a:r>
            <a:r>
              <a:rPr lang="es-MX" sz="2800" dirty="0"/>
              <a:t> </a:t>
            </a:r>
            <a:r>
              <a:rPr lang="es-MX" sz="2800" dirty="0" err="1"/>
              <a:t>behin</a:t>
            </a:r>
            <a:r>
              <a:rPr lang="es-MX" sz="2800" dirty="0"/>
              <a:t> eta </a:t>
            </a:r>
            <a:r>
              <a:rPr lang="es-MX" sz="2800" dirty="0" err="1"/>
              <a:t>berriro</a:t>
            </a:r>
            <a:r>
              <a:rPr lang="es-MX" sz="2800" dirty="0"/>
              <a:t> </a:t>
            </a:r>
            <a:r>
              <a:rPr lang="es-MX" sz="2800" dirty="0" err="1"/>
              <a:t>kopiatuko</a:t>
            </a:r>
            <a:r>
              <a:rPr lang="es-MX" sz="2800" dirty="0"/>
              <a:t> </a:t>
            </a:r>
            <a:r>
              <a:rPr lang="es-MX" sz="2800" dirty="0" err="1"/>
              <a:t>zenuke</a:t>
            </a:r>
            <a:r>
              <a:rPr lang="es-MX" sz="2800" dirty="0"/>
              <a:t>?	</a:t>
            </a:r>
          </a:p>
          <a:p>
            <a:r>
              <a:rPr lang="es-MX" sz="2800" dirty="0"/>
              <a:t>¡</a:t>
            </a:r>
            <a:r>
              <a:rPr lang="es-MX" sz="2800" dirty="0" err="1"/>
              <a:t>Noski</a:t>
            </a:r>
            <a:r>
              <a:rPr lang="es-MX" sz="2800" dirty="0"/>
              <a:t>, </a:t>
            </a:r>
            <a:r>
              <a:rPr lang="es-MX" sz="2800" dirty="0" err="1"/>
              <a:t>horrek</a:t>
            </a:r>
            <a:r>
              <a:rPr lang="es-MX" sz="2800" dirty="0"/>
              <a:t> </a:t>
            </a:r>
            <a:r>
              <a:rPr lang="es-MX" sz="2800" dirty="0" err="1"/>
              <a:t>funtziona</a:t>
            </a:r>
            <a:r>
              <a:rPr lang="es-MX" sz="2800" dirty="0"/>
              <a:t> </a:t>
            </a:r>
            <a:r>
              <a:rPr lang="es-MX" sz="2800" dirty="0" err="1"/>
              <a:t>dezake</a:t>
            </a:r>
            <a:r>
              <a:rPr lang="es-MX" sz="2800" dirty="0"/>
              <a:t>!</a:t>
            </a:r>
          </a:p>
          <a:p>
            <a:r>
              <a:rPr lang="es-MX" sz="2800" dirty="0"/>
              <a:t>¿Eta </a:t>
            </a:r>
            <a:r>
              <a:rPr lang="es-MX" sz="2800" dirty="0" err="1"/>
              <a:t>betiko</a:t>
            </a:r>
            <a:r>
              <a:rPr lang="es-MX" sz="2800" dirty="0"/>
              <a:t> </a:t>
            </a:r>
            <a:r>
              <a:rPr lang="es-MX" sz="2800" dirty="0" err="1"/>
              <a:t>errepikatu</a:t>
            </a:r>
            <a:r>
              <a:rPr lang="es-MX" sz="2800" dirty="0"/>
              <a:t> </a:t>
            </a:r>
            <a:r>
              <a:rPr lang="es-MX" sz="2800" dirty="0" err="1"/>
              <a:t>nahi</a:t>
            </a:r>
            <a:r>
              <a:rPr lang="es-MX" sz="2800" dirty="0"/>
              <a:t> </a:t>
            </a:r>
            <a:r>
              <a:rPr lang="es-MX" sz="2800" dirty="0" err="1"/>
              <a:t>badut</a:t>
            </a:r>
            <a:r>
              <a:rPr lang="es-MX" sz="2800" dirty="0"/>
              <a:t>? </a:t>
            </a:r>
          </a:p>
          <a:p>
            <a:r>
              <a:rPr lang="es-MX" sz="2800" dirty="0"/>
              <a:t>	¿</a:t>
            </a:r>
            <a:r>
              <a:rPr lang="es-MX" sz="2800" dirty="0" err="1"/>
              <a:t>Orain</a:t>
            </a:r>
            <a:r>
              <a:rPr lang="es-MX" sz="2800" dirty="0"/>
              <a:t> </a:t>
            </a:r>
            <a:r>
              <a:rPr lang="es-MX" sz="2800" dirty="0" err="1"/>
              <a:t>zer</a:t>
            </a:r>
            <a:r>
              <a:rPr lang="es-MX" sz="2800" dirty="0"/>
              <a:t>?</a:t>
            </a:r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6" y="228599"/>
            <a:ext cx="8245475" cy="1371600"/>
          </a:xfrm>
        </p:spPr>
        <p:txBody>
          <a:bodyPr/>
          <a:lstStyle/>
          <a:p>
            <a:r>
              <a:rPr lang="es-MX" dirty="0"/>
              <a:t>BEGIZTA EDO ZIKLOAK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s-MX" dirty="0" err="1"/>
              <a:t>Bukleek</a:t>
            </a:r>
            <a:r>
              <a:rPr lang="es-MX" dirty="0"/>
              <a:t> </a:t>
            </a:r>
            <a:r>
              <a:rPr lang="es-MX" dirty="0" err="1"/>
              <a:t>errepikapena</a:t>
            </a:r>
            <a:r>
              <a:rPr lang="es-MX" dirty="0"/>
              <a:t> </a:t>
            </a:r>
            <a:r>
              <a:rPr lang="es-MX" dirty="0" err="1"/>
              <a:t>zerbait</a:t>
            </a:r>
            <a:r>
              <a:rPr lang="es-MX" dirty="0"/>
              <a:t> </a:t>
            </a:r>
            <a:r>
              <a:rPr lang="es-MX" dirty="0" err="1"/>
              <a:t>erreza</a:t>
            </a:r>
            <a:r>
              <a:rPr lang="es-MX" dirty="0"/>
              <a:t> </a:t>
            </a:r>
            <a:r>
              <a:rPr lang="es-MX" dirty="0" err="1"/>
              <a:t>izatea</a:t>
            </a:r>
            <a:r>
              <a:rPr lang="es-MX" dirty="0"/>
              <a:t> </a:t>
            </a:r>
            <a:r>
              <a:rPr lang="es-MX" dirty="0" err="1"/>
              <a:t>egiten</a:t>
            </a:r>
            <a:r>
              <a:rPr lang="es-MX" dirty="0"/>
              <a:t> </a:t>
            </a:r>
            <a:r>
              <a:rPr lang="es-MX" dirty="0" err="1"/>
              <a:t>dute</a:t>
            </a:r>
            <a:r>
              <a:rPr lang="es-MX" dirty="0"/>
              <a:t>.</a:t>
            </a:r>
          </a:p>
          <a:p>
            <a:r>
              <a:rPr lang="es-MX" dirty="0" err="1"/>
              <a:t>Gainera</a:t>
            </a:r>
            <a:r>
              <a:rPr lang="es-MX" dirty="0"/>
              <a:t> </a:t>
            </a:r>
            <a:r>
              <a:rPr lang="es-MX" dirty="0" err="1"/>
              <a:t>bukleak</a:t>
            </a:r>
            <a:r>
              <a:rPr lang="es-MX" dirty="0"/>
              <a:t> </a:t>
            </a:r>
            <a:r>
              <a:rPr lang="es-MX" dirty="0" err="1"/>
              <a:t>nahi</a:t>
            </a:r>
            <a:r>
              <a:rPr lang="es-MX" dirty="0"/>
              <a:t> </a:t>
            </a:r>
            <a:r>
              <a:rPr lang="es-MX" dirty="0" err="1"/>
              <a:t>duzunean</a:t>
            </a:r>
            <a:r>
              <a:rPr lang="es-MX" dirty="0"/>
              <a:t> </a:t>
            </a:r>
            <a:r>
              <a:rPr lang="es-MX" dirty="0" err="1"/>
              <a:t>amaitu</a:t>
            </a:r>
            <a:r>
              <a:rPr lang="es-MX" dirty="0"/>
              <a:t> </a:t>
            </a:r>
            <a:r>
              <a:rPr lang="es-MX" dirty="0" err="1"/>
              <a:t>daiteke</a:t>
            </a:r>
            <a:r>
              <a:rPr lang="es-MX" dirty="0"/>
              <a:t> (</a:t>
            </a:r>
            <a:r>
              <a:rPr lang="es-MX" dirty="0" err="1"/>
              <a:t>aldi</a:t>
            </a:r>
            <a:r>
              <a:rPr lang="es-MX" dirty="0"/>
              <a:t> </a:t>
            </a:r>
            <a:r>
              <a:rPr lang="es-MX" dirty="0" err="1"/>
              <a:t>kantitate</a:t>
            </a:r>
            <a:r>
              <a:rPr lang="es-MX" dirty="0"/>
              <a:t> </a:t>
            </a:r>
            <a:r>
              <a:rPr lang="es-MX" dirty="0" err="1"/>
              <a:t>jakin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, </a:t>
            </a:r>
            <a:r>
              <a:rPr lang="es-MX" dirty="0" err="1"/>
              <a:t>betiko</a:t>
            </a:r>
            <a:r>
              <a:rPr lang="es-MX" dirty="0"/>
              <a:t> </a:t>
            </a:r>
            <a:r>
              <a:rPr lang="es-MX" dirty="0" err="1"/>
              <a:t>exekutatu</a:t>
            </a:r>
            <a:r>
              <a:rPr lang="es-MX" dirty="0"/>
              <a:t>, </a:t>
            </a:r>
            <a:r>
              <a:rPr lang="es-MX" dirty="0" err="1"/>
              <a:t>baldintza</a:t>
            </a:r>
            <a:r>
              <a:rPr lang="es-MX" dirty="0"/>
              <a:t> </a:t>
            </a:r>
            <a:r>
              <a:rPr lang="es-MX" dirty="0" err="1"/>
              <a:t>jakin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...)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65" y="711947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BEGIZTAREN ERRONKA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lnSpcReduction="10000"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Erronka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err="1">
                <a:solidFill>
                  <a:srgbClr val="FF0000"/>
                </a:solidFill>
              </a:rPr>
              <a:t>Idatzi</a:t>
            </a:r>
            <a:r>
              <a:rPr lang="es-MX" dirty="0">
                <a:solidFill>
                  <a:srgbClr val="FF0000"/>
                </a:solidFill>
              </a:rPr>
              <a:t> programa </a:t>
            </a:r>
            <a:r>
              <a:rPr lang="es-MX" dirty="0" err="1">
                <a:solidFill>
                  <a:srgbClr val="FF0000"/>
                </a:solidFill>
              </a:rPr>
              <a:t>bat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errobotak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kutxari</a:t>
            </a:r>
            <a:r>
              <a:rPr lang="es-MX" dirty="0">
                <a:solidFill>
                  <a:srgbClr val="FF0000"/>
                </a:solidFill>
              </a:rPr>
              <a:t> bira </a:t>
            </a:r>
            <a:r>
              <a:rPr lang="es-MX" dirty="0" err="1">
                <a:solidFill>
                  <a:srgbClr val="FF0000"/>
                </a:solidFill>
              </a:rPr>
              <a:t>bat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eman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diezaion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programatzeko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modurik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errezena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da: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 err="1">
                <a:solidFill>
                  <a:srgbClr val="FF0000"/>
                </a:solidFill>
              </a:rPr>
              <a:t>Erabili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bukle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bat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kode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hobetzeko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BEGIZTAREN ERRONKAREN EMAITZA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9251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49395" y="1449569"/>
            <a:ext cx="1237342" cy="60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 </a:t>
            </a:r>
            <a:r>
              <a:rPr lang="es-MX" dirty="0" err="1"/>
              <a:t>aldiz</a:t>
            </a:r>
            <a:r>
              <a:rPr lang="es-MX" dirty="0"/>
              <a:t> </a:t>
            </a:r>
            <a:r>
              <a:rPr lang="es-MX" dirty="0" err="1"/>
              <a:t>egin</a:t>
            </a:r>
            <a:endParaRPr lang="es-MX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49885" y="3353932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E7F6E4-5412-479C-BBAA-29EBFD4BD93A}"/>
              </a:ext>
            </a:extLst>
          </p:cNvPr>
          <p:cNvSpPr/>
          <p:nvPr/>
        </p:nvSpPr>
        <p:spPr>
          <a:xfrm>
            <a:off x="1578278" y="2115138"/>
            <a:ext cx="2079321" cy="204274"/>
          </a:xfrm>
          <a:prstGeom prst="rect">
            <a:avLst/>
          </a:prstGeom>
          <a:solidFill>
            <a:srgbClr val="E4E4E4"/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Mugitu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Biratu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6392</TotalTime>
  <Words>237</Words>
  <Application>Microsoft Macintosh PowerPoint</Application>
  <PresentationFormat>On-screen Show (4:3)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GAIAREN HELBURUAK</vt:lpstr>
      <vt:lpstr>EKINTZA BATEN ERREPIKAPENA</vt:lpstr>
      <vt:lpstr>BEGIZTA EDO ZIKLOAK</vt:lpstr>
      <vt:lpstr>BEGIZTAREN ERRONKA</vt:lpstr>
      <vt:lpstr>BEGIZTAREN ERRONKAREN EMAITZA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18</cp:revision>
  <dcterms:created xsi:type="dcterms:W3CDTF">2014-08-07T02:19:13Z</dcterms:created>
  <dcterms:modified xsi:type="dcterms:W3CDTF">2022-09-11T12:43:09Z</dcterms:modified>
</cp:coreProperties>
</file>