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304" r:id="rId3"/>
    <p:sldId id="289" r:id="rId4"/>
    <p:sldId id="299" r:id="rId5"/>
    <p:sldId id="300" r:id="rId6"/>
    <p:sldId id="305" r:id="rId7"/>
    <p:sldId id="301" r:id="rId8"/>
    <p:sldId id="30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ERAGIKETA LOGIKOAK ETA ERABAKI HARTZEAK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672788" y="4341966"/>
            <a:ext cx="1700816" cy="10564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7DDC58-EC72-43C7-8306-5A5D66FB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79" y="154094"/>
            <a:ext cx="3853207" cy="1870649"/>
          </a:xfrm>
        </p:spPr>
        <p:txBody>
          <a:bodyPr>
            <a:normAutofit/>
          </a:bodyPr>
          <a:lstStyle/>
          <a:p>
            <a:r>
              <a:rPr lang="en-US" dirty="0"/>
              <a:t>PROGRAMAZIO GAI ERTAINAK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Helburuak</a:t>
            </a:r>
            <a:endParaRPr lang="es-MX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Blokearen</a:t>
            </a:r>
            <a:r>
              <a:rPr lang="es-MX" dirty="0"/>
              <a:t> </a:t>
            </a:r>
            <a:r>
              <a:rPr lang="es-MX" dirty="0" err="1"/>
              <a:t>erabilera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Aurrebaldintzak</a:t>
            </a:r>
            <a:r>
              <a:rPr lang="es-MX" dirty="0"/>
              <a:t>: </a:t>
            </a:r>
            <a:r>
              <a:rPr lang="es-MX" dirty="0" err="1"/>
              <a:t>Datu</a:t>
            </a:r>
            <a:r>
              <a:rPr lang="es-MX" dirty="0"/>
              <a:t> </a:t>
            </a:r>
            <a:r>
              <a:rPr lang="es-MX" dirty="0" err="1"/>
              <a:t>kableak</a:t>
            </a:r>
            <a:r>
              <a:rPr lang="es-MX" dirty="0"/>
              <a:t>, </a:t>
            </a:r>
            <a:r>
              <a:rPr lang="es-MX" dirty="0" err="1"/>
              <a:t>Sentsoreak</a:t>
            </a:r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80" y="1334925"/>
            <a:ext cx="8596811" cy="4654528"/>
          </a:xfrm>
        </p:spPr>
        <p:txBody>
          <a:bodyPr/>
          <a:lstStyle/>
          <a:p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Blokeak</a:t>
            </a:r>
            <a:r>
              <a:rPr lang="es-MX" dirty="0"/>
              <a:t> </a:t>
            </a:r>
            <a:r>
              <a:rPr lang="es-MX" dirty="0" err="1"/>
              <a:t>eragiketak</a:t>
            </a:r>
            <a:r>
              <a:rPr lang="es-MX" dirty="0"/>
              <a:t> </a:t>
            </a:r>
            <a:r>
              <a:rPr lang="es-MX" dirty="0" err="1"/>
              <a:t>egiten</a:t>
            </a:r>
            <a:r>
              <a:rPr lang="es-MX" dirty="0"/>
              <a:t> </a:t>
            </a:r>
            <a:r>
              <a:rPr lang="es-MX" dirty="0" err="1"/>
              <a:t>ditu</a:t>
            </a:r>
            <a:r>
              <a:rPr lang="es-MX" dirty="0"/>
              <a:t> </a:t>
            </a:r>
            <a:r>
              <a:rPr lang="es-MX" dirty="0" err="1"/>
              <a:t>bere</a:t>
            </a:r>
            <a:r>
              <a:rPr lang="es-MX" dirty="0"/>
              <a:t> </a:t>
            </a:r>
            <a:r>
              <a:rPr lang="es-MX" dirty="0" err="1"/>
              <a:t>sarrerekin</a:t>
            </a:r>
            <a:r>
              <a:rPr lang="es-MX" dirty="0"/>
              <a:t>, eta era </a:t>
            </a:r>
            <a:r>
              <a:rPr lang="es-MX" dirty="0" err="1"/>
              <a:t>logiko</a:t>
            </a:r>
            <a:r>
              <a:rPr lang="es-MX" dirty="0"/>
              <a:t> </a:t>
            </a:r>
            <a:r>
              <a:rPr lang="es-MX" dirty="0" err="1"/>
              <a:t>bateko</a:t>
            </a:r>
            <a:r>
              <a:rPr lang="es-MX" dirty="0"/>
              <a:t> </a:t>
            </a:r>
            <a:r>
              <a:rPr lang="es-MX" dirty="0" err="1"/>
              <a:t>emaitza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ematen</a:t>
            </a:r>
            <a:r>
              <a:rPr lang="es-MX" dirty="0"/>
              <a:t> du</a:t>
            </a:r>
          </a:p>
          <a:p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</a:t>
            </a:r>
            <a:r>
              <a:rPr lang="es-MX" dirty="0" err="1"/>
              <a:t>Blokeak</a:t>
            </a:r>
            <a:r>
              <a:rPr lang="es-MX" dirty="0"/>
              <a:t> </a:t>
            </a:r>
            <a:r>
              <a:rPr lang="es-MX" dirty="0" err="1"/>
              <a:t>bi</a:t>
            </a:r>
            <a:r>
              <a:rPr lang="es-MX" dirty="0"/>
              <a:t> </a:t>
            </a:r>
            <a:r>
              <a:rPr lang="es-MX" dirty="0" err="1"/>
              <a:t>balio</a:t>
            </a:r>
            <a:r>
              <a:rPr lang="es-MX" dirty="0"/>
              <a:t> </a:t>
            </a:r>
            <a:r>
              <a:rPr lang="es-MX" dirty="0" err="1"/>
              <a:t>logiko</a:t>
            </a:r>
            <a:r>
              <a:rPr lang="es-MX" dirty="0"/>
              <a:t> </a:t>
            </a:r>
            <a:r>
              <a:rPr lang="es-MX" dirty="0" err="1"/>
              <a:t>hartzen</a:t>
            </a:r>
            <a:r>
              <a:rPr lang="es-MX" dirty="0"/>
              <a:t> </a:t>
            </a:r>
            <a:r>
              <a:rPr lang="es-MX" dirty="0" err="1"/>
              <a:t>ditu</a:t>
            </a:r>
            <a:r>
              <a:rPr lang="es-MX" dirty="0"/>
              <a:t> (</a:t>
            </a:r>
            <a:r>
              <a:rPr lang="es-MX" dirty="0" err="1"/>
              <a:t>Egia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Gezurra</a:t>
            </a:r>
            <a:r>
              <a:rPr lang="es-MX" dirty="0"/>
              <a:t>), eta era </a:t>
            </a:r>
            <a:r>
              <a:rPr lang="es-MX" dirty="0" err="1"/>
              <a:t>logikoko</a:t>
            </a:r>
            <a:r>
              <a:rPr lang="es-MX" dirty="0"/>
              <a:t> </a:t>
            </a:r>
            <a:r>
              <a:rPr lang="es-MX" dirty="0" err="1"/>
              <a:t>emaitza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ematen</a:t>
            </a:r>
            <a:r>
              <a:rPr lang="es-MX" dirty="0"/>
              <a:t> du (</a:t>
            </a:r>
            <a:r>
              <a:rPr lang="es-MX" dirty="0" err="1"/>
              <a:t>Egia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Gezurra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Era </a:t>
            </a:r>
            <a:r>
              <a:rPr lang="es-MX" dirty="0" err="1"/>
              <a:t>logikoko</a:t>
            </a:r>
            <a:r>
              <a:rPr lang="es-MX" dirty="0"/>
              <a:t> </a:t>
            </a:r>
            <a:r>
              <a:rPr lang="es-MX" dirty="0" err="1"/>
              <a:t>balioak</a:t>
            </a:r>
            <a:r>
              <a:rPr lang="es-MX" dirty="0"/>
              <a:t> </a:t>
            </a:r>
            <a:r>
              <a:rPr lang="es-MX" dirty="0" err="1"/>
              <a:t>erabili</a:t>
            </a:r>
            <a:r>
              <a:rPr lang="es-MX" dirty="0"/>
              <a:t> </a:t>
            </a:r>
            <a:r>
              <a:rPr lang="es-MX" dirty="0" err="1"/>
              <a:t>daitezke</a:t>
            </a:r>
            <a:r>
              <a:rPr lang="es-MX" dirty="0"/>
              <a:t> </a:t>
            </a:r>
            <a:r>
              <a:rPr lang="es-MX" dirty="0" err="1"/>
              <a:t>etengailu</a:t>
            </a:r>
            <a:br>
              <a:rPr lang="es-MX" dirty="0"/>
            </a:br>
            <a:r>
              <a:rPr lang="es-MX" dirty="0"/>
              <a:t>  </a:t>
            </a:r>
            <a:r>
              <a:rPr lang="es-MX" dirty="0" err="1"/>
              <a:t>baldintzetan</a:t>
            </a:r>
            <a:r>
              <a:rPr lang="es-MX" dirty="0"/>
              <a:t> eta </a:t>
            </a:r>
            <a:r>
              <a:rPr lang="es-MX" dirty="0" err="1"/>
              <a:t>bukleetan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Leio</a:t>
            </a:r>
            <a:r>
              <a:rPr lang="es-MX" dirty="0"/>
              <a:t> </a:t>
            </a:r>
            <a:r>
              <a:rPr lang="es-MX" dirty="0" err="1"/>
              <a:t>gorrian</a:t>
            </a:r>
            <a:r>
              <a:rPr lang="es-MX" dirty="0"/>
              <a:t> </a:t>
            </a:r>
            <a:r>
              <a:rPr lang="es-MX" dirty="0" err="1"/>
              <a:t>dago</a:t>
            </a:r>
            <a:endParaRPr lang="es-MX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Modua</a:t>
            </a:r>
            <a:endParaRPr lang="es-MX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9680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Sarrerak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7286058" y="4150301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Irteera</a:t>
            </a:r>
            <a:r>
              <a:rPr lang="es-MX" dirty="0"/>
              <a:t>/</a:t>
            </a:r>
            <a:r>
              <a:rPr lang="es-MX" dirty="0" err="1"/>
              <a:t>Emaitza</a:t>
            </a:r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logikoko</a:t>
            </a:r>
            <a:r>
              <a:rPr lang="es-MX" dirty="0"/>
              <a:t> </a:t>
            </a:r>
            <a:r>
              <a:rPr lang="es-MX" dirty="0" err="1"/>
              <a:t>moduak</a:t>
            </a:r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76219"/>
              </p:ext>
            </p:extLst>
          </p:nvPr>
        </p:nvGraphicFramePr>
        <p:xfrm>
          <a:off x="356735" y="1770743"/>
          <a:ext cx="8574088" cy="40951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Ikonoa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Modua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Portuak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r>
                        <a:rPr lang="es-MX" noProof="0" dirty="0"/>
                        <a:t>/</a:t>
                      </a:r>
                      <a:r>
                        <a:rPr lang="es-MX" noProof="0" dirty="0" err="1"/>
                        <a:t>Emaitza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bestela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(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gezurra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389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bakarrik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bakarrik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eta B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badira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baldin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eta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s-MX" dirty="0"/>
                      </a:b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Faltsua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benetazkoa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5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Eginkizun</a:t>
            </a:r>
            <a:r>
              <a:rPr lang="es-MX" dirty="0"/>
              <a:t> </a:t>
            </a:r>
            <a:r>
              <a:rPr lang="es-MX" dirty="0" err="1"/>
              <a:t>logikoen</a:t>
            </a:r>
            <a:r>
              <a:rPr lang="es-MX" dirty="0"/>
              <a:t> taula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97287"/>
              </p:ext>
            </p:extLst>
          </p:nvPr>
        </p:nvGraphicFramePr>
        <p:xfrm>
          <a:off x="923909" y="1937982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2346"/>
              </p:ext>
            </p:extLst>
          </p:nvPr>
        </p:nvGraphicFramePr>
        <p:xfrm>
          <a:off x="4857947" y="1953905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18260"/>
              </p:ext>
            </p:extLst>
          </p:nvPr>
        </p:nvGraphicFramePr>
        <p:xfrm>
          <a:off x="1237807" y="4667534"/>
          <a:ext cx="2223404" cy="1097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14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00826"/>
              </p:ext>
            </p:extLst>
          </p:nvPr>
        </p:nvGraphicFramePr>
        <p:xfrm>
          <a:off x="4857947" y="4317243"/>
          <a:ext cx="3047589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4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err="1"/>
                        <a:t>Irteera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/>
                      <a:r>
                        <a:rPr lang="es-MX" baseline="0" noProof="0" dirty="0"/>
                        <a:t>F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898696" y="141476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AND</a:t>
            </a:r>
            <a:endParaRPr lang="es-MX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67393" y="1414762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OR</a:t>
            </a:r>
            <a:endParaRPr lang="es-MX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98695" y="4130612"/>
            <a:ext cx="83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NOT</a:t>
            </a:r>
            <a:endParaRPr lang="es-MX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925682" y="3794023"/>
            <a:ext cx="81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XOR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5759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logikoa</a:t>
            </a:r>
            <a:r>
              <a:rPr lang="es-MX" dirty="0"/>
              <a:t> </a:t>
            </a:r>
            <a:r>
              <a:rPr lang="es-MX" dirty="0" err="1"/>
              <a:t>hiru</a:t>
            </a:r>
            <a:r>
              <a:rPr lang="es-MX" dirty="0"/>
              <a:t> </a:t>
            </a:r>
            <a:r>
              <a:rPr lang="es-MX" dirty="0" err="1"/>
              <a:t>urrats</a:t>
            </a:r>
            <a:r>
              <a:rPr lang="es-MX" dirty="0"/>
              <a:t> </a:t>
            </a:r>
            <a:r>
              <a:rPr lang="es-MX" dirty="0" err="1"/>
              <a:t>sinpletan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ERRONKA: </a:t>
            </a:r>
            <a:r>
              <a:rPr lang="es-MX" dirty="0" err="1"/>
              <a:t>Gidatu</a:t>
            </a:r>
            <a:r>
              <a:rPr lang="es-MX" dirty="0"/>
              <a:t> </a:t>
            </a:r>
            <a:r>
              <a:rPr lang="es-MX" dirty="0" err="1"/>
              <a:t>errobot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aurrerantz</a:t>
            </a:r>
            <a:r>
              <a:rPr lang="es-MX" dirty="0"/>
              <a:t> </a:t>
            </a:r>
            <a:r>
              <a:rPr lang="es-MX" dirty="0" err="1"/>
              <a:t>Ukimen</a:t>
            </a:r>
            <a:r>
              <a:rPr lang="es-MX" dirty="0"/>
              <a:t>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ukitu</a:t>
            </a:r>
            <a:r>
              <a:rPr lang="es-MX" dirty="0"/>
              <a:t> </a:t>
            </a:r>
            <a:r>
              <a:rPr lang="es-MX" dirty="0" err="1"/>
              <a:t>denerarte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kolore</a:t>
            </a:r>
            <a:r>
              <a:rPr lang="es-MX" dirty="0"/>
              <a:t> </a:t>
            </a:r>
            <a:r>
              <a:rPr lang="es-MX" dirty="0" err="1"/>
              <a:t>sentsoreak</a:t>
            </a:r>
            <a:r>
              <a:rPr lang="es-MX" dirty="0"/>
              <a:t> </a:t>
            </a:r>
            <a:r>
              <a:rPr lang="es-MX" dirty="0" err="1"/>
              <a:t>kolore</a:t>
            </a:r>
            <a:r>
              <a:rPr lang="es-MX" dirty="0"/>
              <a:t> </a:t>
            </a:r>
            <a:r>
              <a:rPr lang="es-MX" dirty="0" err="1"/>
              <a:t>beltza</a:t>
            </a:r>
            <a:r>
              <a:rPr lang="es-MX" dirty="0"/>
              <a:t> </a:t>
            </a:r>
            <a:r>
              <a:rPr lang="es-MX" dirty="0" err="1"/>
              <a:t>ikusten</a:t>
            </a:r>
            <a:r>
              <a:rPr lang="es-MX" dirty="0"/>
              <a:t> </a:t>
            </a:r>
            <a:r>
              <a:rPr lang="es-MX" dirty="0" err="1"/>
              <a:t>duen</a:t>
            </a:r>
            <a:r>
              <a:rPr lang="es-MX" dirty="0"/>
              <a:t>.</a:t>
            </a:r>
          </a:p>
          <a:p>
            <a:r>
              <a:rPr lang="es-MX" b="1" dirty="0"/>
              <a:t>1 URRATSA:</a:t>
            </a:r>
            <a:r>
              <a:rPr lang="es-MX" dirty="0"/>
              <a:t> </a:t>
            </a:r>
            <a:r>
              <a:rPr lang="es-MX" dirty="0" err="1"/>
              <a:t>Piztu</a:t>
            </a:r>
            <a:r>
              <a:rPr lang="es-MX" dirty="0"/>
              <a:t> </a:t>
            </a:r>
            <a:r>
              <a:rPr lang="es-MX" dirty="0" err="1"/>
              <a:t>motoreak</a:t>
            </a:r>
            <a:endParaRPr lang="es-MX" dirty="0"/>
          </a:p>
          <a:p>
            <a:r>
              <a:rPr lang="es-MX" b="1" dirty="0"/>
              <a:t>2 URRATSA: </a:t>
            </a:r>
            <a:r>
              <a:rPr lang="es-MX" dirty="0" err="1"/>
              <a:t>Gehitu</a:t>
            </a:r>
            <a:r>
              <a:rPr lang="es-MX" dirty="0"/>
              <a:t> </a:t>
            </a:r>
            <a:r>
              <a:rPr lang="es-MX" dirty="0" err="1"/>
              <a:t>Logika</a:t>
            </a:r>
            <a:r>
              <a:rPr lang="es-MX" dirty="0"/>
              <a:t> eta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blokeak</a:t>
            </a:r>
            <a:endParaRPr lang="es-MX" dirty="0"/>
          </a:p>
          <a:p>
            <a:pPr lvl="1"/>
            <a:r>
              <a:rPr lang="es-MX" dirty="0"/>
              <a:t>A. </a:t>
            </a:r>
            <a:r>
              <a:rPr lang="es-MX" dirty="0" err="1"/>
              <a:t>Konfiguratu</a:t>
            </a:r>
            <a:r>
              <a:rPr lang="es-MX" dirty="0"/>
              <a:t> </a:t>
            </a:r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logikoa</a:t>
            </a:r>
            <a:r>
              <a:rPr lang="es-MX" dirty="0"/>
              <a:t> “OR” </a:t>
            </a:r>
            <a:r>
              <a:rPr lang="es-MX" dirty="0" err="1"/>
              <a:t>moduan</a:t>
            </a:r>
            <a:endParaRPr lang="es-MX" dirty="0"/>
          </a:p>
          <a:p>
            <a:pPr lvl="1"/>
            <a:r>
              <a:rPr lang="es-MX" dirty="0"/>
              <a:t>B. </a:t>
            </a:r>
            <a:r>
              <a:rPr lang="es-MX" dirty="0" err="1"/>
              <a:t>Konektatu</a:t>
            </a:r>
            <a:r>
              <a:rPr lang="es-MX" dirty="0"/>
              <a:t> </a:t>
            </a:r>
            <a:r>
              <a:rPr lang="es-MX" dirty="0" err="1"/>
              <a:t>sarrerak</a:t>
            </a:r>
            <a:r>
              <a:rPr lang="es-MX" dirty="0"/>
              <a:t>: </a:t>
            </a:r>
            <a:r>
              <a:rPr lang="es-MX" dirty="0" err="1"/>
              <a:t>Ipini</a:t>
            </a:r>
            <a:r>
              <a:rPr lang="es-MX" dirty="0"/>
              <a:t> </a:t>
            </a:r>
            <a:r>
              <a:rPr lang="es-MX" dirty="0" err="1"/>
              <a:t>kolore</a:t>
            </a:r>
            <a:r>
              <a:rPr lang="es-MX" dirty="0"/>
              <a:t>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eta </a:t>
            </a:r>
            <a:r>
              <a:rPr lang="es-MX" dirty="0" err="1"/>
              <a:t>ukimen</a:t>
            </a:r>
            <a:r>
              <a:rPr lang="es-MX" dirty="0"/>
              <a:t>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eta </a:t>
            </a:r>
            <a:r>
              <a:rPr lang="es-MX" dirty="0" err="1"/>
              <a:t>konektatu</a:t>
            </a:r>
            <a:r>
              <a:rPr lang="es-MX" dirty="0"/>
              <a:t> </a:t>
            </a:r>
            <a:r>
              <a:rPr lang="es-MX" dirty="0" err="1"/>
              <a:t>Eragiketa</a:t>
            </a:r>
            <a:r>
              <a:rPr lang="es-MX" dirty="0"/>
              <a:t> </a:t>
            </a:r>
            <a:r>
              <a:rPr lang="es-MX" dirty="0" err="1"/>
              <a:t>Logikoak</a:t>
            </a:r>
            <a:r>
              <a:rPr lang="es-MX" dirty="0"/>
              <a:t> </a:t>
            </a:r>
            <a:r>
              <a:rPr lang="es-MX" dirty="0" err="1"/>
              <a:t>blokean</a:t>
            </a:r>
            <a:endParaRPr lang="es-MX" dirty="0"/>
          </a:p>
          <a:p>
            <a:r>
              <a:rPr lang="es-MX" b="1" dirty="0"/>
              <a:t>3 URRATSA: </a:t>
            </a:r>
            <a:r>
              <a:rPr lang="es-MX" dirty="0" err="1"/>
              <a:t>Gehitu</a:t>
            </a:r>
            <a:r>
              <a:rPr lang="es-MX" dirty="0"/>
              <a:t> </a:t>
            </a:r>
            <a:r>
              <a:rPr lang="es-MX" dirty="0" err="1"/>
              <a:t>bukle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: </a:t>
            </a:r>
          </a:p>
          <a:p>
            <a:pPr lvl="1"/>
            <a:r>
              <a:rPr lang="es-MX" dirty="0" err="1"/>
              <a:t>Ipini</a:t>
            </a:r>
            <a:r>
              <a:rPr lang="es-MX" dirty="0"/>
              <a:t> </a:t>
            </a:r>
            <a:r>
              <a:rPr lang="es-MX" dirty="0" err="1"/>
              <a:t>logika</a:t>
            </a:r>
            <a:r>
              <a:rPr lang="es-MX" dirty="0"/>
              <a:t> eta </a:t>
            </a:r>
            <a:r>
              <a:rPr lang="es-MX" dirty="0" err="1"/>
              <a:t>sentsore</a:t>
            </a:r>
            <a:r>
              <a:rPr lang="es-MX" dirty="0"/>
              <a:t> </a:t>
            </a:r>
            <a:r>
              <a:rPr lang="es-MX" dirty="0" err="1"/>
              <a:t>blokeak</a:t>
            </a:r>
            <a:r>
              <a:rPr lang="es-MX" dirty="0"/>
              <a:t> </a:t>
            </a:r>
            <a:r>
              <a:rPr lang="es-MX" dirty="0" err="1"/>
              <a:t>bukle</a:t>
            </a:r>
            <a:r>
              <a:rPr lang="es-MX" dirty="0"/>
              <a:t> batean.</a:t>
            </a:r>
          </a:p>
          <a:p>
            <a:pPr lvl="1"/>
            <a:r>
              <a:rPr lang="es-MX" dirty="0" err="1"/>
              <a:t>Hartu</a:t>
            </a:r>
            <a:r>
              <a:rPr lang="es-MX" dirty="0"/>
              <a:t> </a:t>
            </a:r>
            <a:r>
              <a:rPr lang="es-MX" dirty="0" err="1"/>
              <a:t>Logika</a:t>
            </a:r>
            <a:r>
              <a:rPr lang="es-MX" dirty="0"/>
              <a:t> </a:t>
            </a:r>
            <a:r>
              <a:rPr lang="es-MX" dirty="0" err="1"/>
              <a:t>baldintza</a:t>
            </a:r>
            <a:r>
              <a:rPr lang="es-MX" dirty="0"/>
              <a:t> </a:t>
            </a:r>
            <a:r>
              <a:rPr lang="es-MX" dirty="0" err="1"/>
              <a:t>buklean</a:t>
            </a:r>
            <a:r>
              <a:rPr lang="es-MX" dirty="0"/>
              <a:t>. </a:t>
            </a:r>
            <a:r>
              <a:rPr lang="es-MX" dirty="0" err="1"/>
              <a:t>Konektatu</a:t>
            </a:r>
            <a:endParaRPr lang="es-MX" dirty="0"/>
          </a:p>
          <a:p>
            <a:pPr marL="201168" lvl="1" indent="0">
              <a:buNone/>
            </a:pPr>
            <a:r>
              <a:rPr lang="es-MX" dirty="0"/>
              <a:t>    </a:t>
            </a:r>
            <a:r>
              <a:rPr lang="es-MX" dirty="0" err="1"/>
              <a:t>bloke</a:t>
            </a:r>
            <a:r>
              <a:rPr lang="es-MX" dirty="0"/>
              <a:t> </a:t>
            </a:r>
            <a:r>
              <a:rPr lang="es-MX" dirty="0" err="1"/>
              <a:t>logikoaren</a:t>
            </a:r>
            <a:r>
              <a:rPr lang="es-MX" dirty="0"/>
              <a:t> </a:t>
            </a:r>
            <a:r>
              <a:rPr lang="es-MX" dirty="0" err="1"/>
              <a:t>irteerak</a:t>
            </a:r>
            <a:r>
              <a:rPr lang="es-MX" dirty="0"/>
              <a:t> </a:t>
            </a:r>
            <a:r>
              <a:rPr lang="es-MX" dirty="0" err="1"/>
              <a:t>baldintzara</a:t>
            </a:r>
            <a:r>
              <a:rPr lang="es-MX" dirty="0"/>
              <a:t>.</a:t>
            </a:r>
          </a:p>
          <a:p>
            <a:pPr marL="201168" lvl="1" indent="0">
              <a:buNone/>
            </a:pPr>
            <a:r>
              <a:rPr lang="es-MX" b="1" dirty="0"/>
              <a:t>2 URRATSAREN </a:t>
            </a:r>
            <a:r>
              <a:rPr lang="es-MX" dirty="0" err="1"/>
              <a:t>emaitza</a:t>
            </a:r>
            <a:r>
              <a:rPr lang="es-MX" dirty="0"/>
              <a:t> </a:t>
            </a:r>
            <a:r>
              <a:rPr lang="es-MX" dirty="0" err="1"/>
              <a:t>benetazkoa</a:t>
            </a:r>
            <a:r>
              <a:rPr lang="es-MX" dirty="0"/>
              <a:t> </a:t>
            </a:r>
            <a:r>
              <a:rPr lang="es-MX" dirty="0" err="1"/>
              <a:t>bada</a:t>
            </a:r>
            <a:r>
              <a:rPr lang="es-MX" dirty="0"/>
              <a:t>, </a:t>
            </a:r>
            <a:r>
              <a:rPr lang="es-MX" dirty="0" err="1"/>
              <a:t>bukleak</a:t>
            </a:r>
            <a:r>
              <a:rPr lang="es-MX" dirty="0"/>
              <a:t> </a:t>
            </a:r>
            <a:r>
              <a:rPr lang="es-MX" dirty="0" err="1"/>
              <a:t>amaitu</a:t>
            </a:r>
            <a:r>
              <a:rPr lang="es-MX" dirty="0"/>
              <a:t> </a:t>
            </a:r>
            <a:r>
              <a:rPr lang="es-MX" dirty="0" err="1"/>
              <a:t>beharko</a:t>
            </a:r>
            <a:r>
              <a:rPr lang="es-MX" dirty="0"/>
              <a:t> du eta </a:t>
            </a:r>
            <a:r>
              <a:rPr lang="es-MX" dirty="0" err="1"/>
              <a:t>motoreak</a:t>
            </a:r>
            <a:r>
              <a:rPr lang="es-MX" dirty="0"/>
              <a:t>   </a:t>
            </a:r>
            <a:r>
              <a:rPr lang="es-MX" dirty="0" err="1"/>
              <a:t>geldituko</a:t>
            </a:r>
            <a:r>
              <a:rPr lang="es-MX" dirty="0"/>
              <a:t> </a:t>
            </a:r>
            <a:r>
              <a:rPr lang="es-MX" dirty="0" err="1"/>
              <a:t>dira</a:t>
            </a:r>
            <a:endParaRPr lang="es-MX" dirty="0"/>
          </a:p>
          <a:p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Erronkaren</a:t>
            </a:r>
            <a:r>
              <a:rPr lang="es-MX" dirty="0"/>
              <a:t> </a:t>
            </a:r>
            <a:r>
              <a:rPr lang="es-MX" dirty="0" err="1"/>
              <a:t>emaitza</a:t>
            </a:r>
            <a:endParaRPr lang="es-MX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4864" y="2635686"/>
            <a:ext cx="125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2 URRATSA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0070" y="2635686"/>
            <a:ext cx="125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3 URRATSA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57B2BD-63F6-45D9-B7B4-64D22B54C0E7}"/>
              </a:ext>
            </a:extLst>
          </p:cNvPr>
          <p:cNvSpPr/>
          <p:nvPr/>
        </p:nvSpPr>
        <p:spPr>
          <a:xfrm>
            <a:off x="328474" y="1926454"/>
            <a:ext cx="1589103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502C398-B775-4D7D-81C7-795372AF6BC8}"/>
              </a:ext>
            </a:extLst>
          </p:cNvPr>
          <p:cNvSpPr/>
          <p:nvPr/>
        </p:nvSpPr>
        <p:spPr>
          <a:xfrm>
            <a:off x="551896" y="3829236"/>
            <a:ext cx="1516602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7C9363-CEBD-4E4A-BCD7-7A9081836514}"/>
              </a:ext>
            </a:extLst>
          </p:cNvPr>
          <p:cNvSpPr/>
          <p:nvPr/>
        </p:nvSpPr>
        <p:spPr>
          <a:xfrm>
            <a:off x="2638148" y="4102963"/>
            <a:ext cx="5289611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294C58-2522-4E88-B876-BD7D9A690031}"/>
              </a:ext>
            </a:extLst>
          </p:cNvPr>
          <p:cNvSpPr/>
          <p:nvPr/>
        </p:nvSpPr>
        <p:spPr>
          <a:xfrm>
            <a:off x="6838292" y="4066184"/>
            <a:ext cx="1589103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8C3550B-2201-4EF8-93D2-9AA4111BF169}"/>
              </a:ext>
            </a:extLst>
          </p:cNvPr>
          <p:cNvSpPr/>
          <p:nvPr/>
        </p:nvSpPr>
        <p:spPr>
          <a:xfrm>
            <a:off x="7838725" y="3805123"/>
            <a:ext cx="1258655" cy="94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719332" y="2503762"/>
            <a:ext cx="13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 URRATSA</a:t>
            </a:r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Kredituak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820592" cy="4654528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hau</a:t>
            </a:r>
            <a:r>
              <a:rPr lang="en-US" dirty="0">
                <a:latin typeface="+mj-lt"/>
              </a:rPr>
              <a:t> Sanjay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eta Arvind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zuten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gehiago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aurkitu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ahal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dituzu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  <a:hlinkClick r:id="rId3"/>
              </a:rPr>
              <a:t>www.ev3lessons.com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webgunean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4/05/2015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3" y="415860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012EFB3-9338-4B02-A40D-8C1F487F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26" y="507842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</TotalTime>
  <Words>465</Words>
  <Application>Microsoft Macintosh PowerPoint</Application>
  <PresentationFormat>On-screen Show (4:3)</PresentationFormat>
  <Paragraphs>125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PROGRAMAZIO GAI ERTAINAK</vt:lpstr>
      <vt:lpstr>Helburuak</vt:lpstr>
      <vt:lpstr>Eragiketa Logikoen Blokea</vt:lpstr>
      <vt:lpstr>Bloke logikoko moduak</vt:lpstr>
      <vt:lpstr>Eginkizun logikoen taula</vt:lpstr>
      <vt:lpstr>Bloke logikoa hiru urrats sinpletan</vt:lpstr>
      <vt:lpstr>Erronkaren emaitza</vt:lpstr>
      <vt:lpstr>Kredituak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93</cp:revision>
  <dcterms:created xsi:type="dcterms:W3CDTF">2014-10-28T21:59:38Z</dcterms:created>
  <dcterms:modified xsi:type="dcterms:W3CDTF">2022-09-11T12:44:06Z</dcterms:modified>
</cp:coreProperties>
</file>