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  <p:sldMasterId id="2147483738" r:id="rId2"/>
  </p:sldMasterIdLst>
  <p:notesMasterIdLst>
    <p:notesMasterId r:id="rId10"/>
  </p:notesMasterIdLst>
  <p:sldIdLst>
    <p:sldId id="256" r:id="rId3"/>
    <p:sldId id="257" r:id="rId4"/>
    <p:sldId id="258" r:id="rId5"/>
    <p:sldId id="262" r:id="rId6"/>
    <p:sldId id="259" r:id="rId7"/>
    <p:sldId id="260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4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102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45338-D098-6144-A52C-FBC006AF2B70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4673A-4F1F-2D47-98AE-438AC292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4673A-4F1F-2D47-98AE-438AC29243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7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34640"/>
            <a:ext cx="8229600" cy="9144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400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854305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F92C2-3B94-244B-97B3-D6BEE396F9F8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409394"/>
            <a:ext cx="4842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INTERMEDIATE EV3</a:t>
            </a:r>
            <a:r>
              <a:rPr lang="en-US" sz="3600" baseline="0" dirty="0"/>
              <a:t> </a:t>
            </a:r>
            <a:r>
              <a:rPr lang="en-US" sz="3600" dirty="0"/>
              <a:t>PROGRAMMING LESSON</a:t>
            </a:r>
          </a:p>
        </p:txBody>
      </p:sp>
    </p:spTree>
    <p:extLst>
      <p:ext uri="{BB962C8B-B14F-4D97-AF65-F5344CB8AC3E}">
        <p14:creationId xmlns:p14="http://schemas.microsoft.com/office/powerpoint/2010/main" val="2608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4561-6FDE-C743-AA44-D33CD027E01A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3936-AD9C-5E4A-9B1F-C0B5909E615D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E600-5C83-D148-BE77-E9FEF308EF7C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564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0697-02E6-5A48-B72D-7FAFAFBABDDB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51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078A-1F43-A841-8C45-60A0CFC89F1B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75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B0EC-1842-3148-BD31-00D956EBEDB7}" type="datetime1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97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20BD-DA15-F74E-B909-EC98678514B5}" type="datetime1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0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864F-18D4-E441-8D4F-D57402E60C03}" type="datetime1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09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BB91-8817-0144-8EEA-A66654D6A17D}" type="datetime1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CE1C5DB-2C46-6B43-B2D5-501EF2B8D5E7}" type="datetime1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9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E655-5265-4846-9DAE-F7260DE74390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865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4A69-F44D-8E40-A92F-0F08467BD4DF}" type="datetime1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58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041B2-7720-7B4E-8E4F-D2E8BFB03827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54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3083-6B6E-1049-BFC9-D05CFD11827C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AE0A-E801-314B-9C94-B42F7158440A}" type="datetime1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6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874" y="1569719"/>
            <a:ext cx="4115526" cy="457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569721"/>
            <a:ext cx="411552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0CFF-2615-AA42-AEF3-97D6122C3A31}" type="datetime1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42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74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2709-6B55-504C-9878-125A3676BD82}" type="datetime1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668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F90DA-D2B6-0643-A544-B956F716F534}" type="datetime1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4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2519-1053-2E4F-A38E-482D2C18F615}" type="datetime1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39C2AAA-16B5-0A45-B831-A439D4D158B6}" type="datetime1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3803-2BF8-0144-8129-D43F92C24F8C}" type="datetime1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5C3AD7-2712-714A-9C91-2DF26E28E137}" type="datetime1">
              <a:rPr lang="en-US" smtClean="0"/>
              <a:t>9/11/22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169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53C365-1020-794C-8763-6E4E7F4062A3}" type="datetime1">
              <a:rPr lang="en-US" smtClean="0"/>
              <a:t>9/11/22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4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72" y="3452894"/>
            <a:ext cx="8961119" cy="401411"/>
          </a:xfrm>
        </p:spPr>
        <p:txBody>
          <a:bodyPr>
            <a:noAutofit/>
          </a:bodyPr>
          <a:lstStyle/>
          <a:p>
            <a:r>
              <a:rPr lang="en-US" sz="2800" dirty="0"/>
              <a:t>HORMA JARRAITZAILE SINPLE ETA OPTIMIZATUA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376146"/>
            <a:ext cx="1700816" cy="10564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61A82B-1B37-49EA-AF5E-BBD089465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79" y="154094"/>
            <a:ext cx="3853207" cy="1870649"/>
          </a:xfrm>
        </p:spPr>
        <p:txBody>
          <a:bodyPr>
            <a:normAutofit/>
          </a:bodyPr>
          <a:lstStyle/>
          <a:p>
            <a:r>
              <a:rPr lang="en-US" dirty="0"/>
              <a:t>PROGRAMAZIO GAI ERTAINAK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607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Helburuak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Ikasi</a:t>
            </a:r>
            <a:r>
              <a:rPr lang="es-MX" dirty="0"/>
              <a:t> </a:t>
            </a:r>
            <a:r>
              <a:rPr lang="es-MX" dirty="0" err="1"/>
              <a:t>ultrasoinu</a:t>
            </a:r>
            <a:r>
              <a:rPr lang="es-MX" dirty="0"/>
              <a:t> </a:t>
            </a:r>
            <a:r>
              <a:rPr lang="es-MX" dirty="0" err="1"/>
              <a:t>sentsorea</a:t>
            </a:r>
            <a:r>
              <a:rPr lang="es-MX" dirty="0"/>
              <a:t> </a:t>
            </a:r>
            <a:r>
              <a:rPr lang="es-MX" dirty="0" err="1"/>
              <a:t>erabiltzen</a:t>
            </a:r>
            <a:r>
              <a:rPr lang="es-MX" dirty="0"/>
              <a:t> </a:t>
            </a:r>
            <a:r>
              <a:rPr lang="es-MX" dirty="0" err="1"/>
              <a:t>hormak</a:t>
            </a:r>
            <a:r>
              <a:rPr lang="es-MX" dirty="0"/>
              <a:t> </a:t>
            </a:r>
            <a:r>
              <a:rPr lang="es-MX" dirty="0" err="1"/>
              <a:t>jarraitzeko</a:t>
            </a:r>
            <a:endParaRPr lang="es-MX" dirty="0"/>
          </a:p>
          <a:p>
            <a:endParaRPr lang="es-MX" dirty="0"/>
          </a:p>
          <a:p>
            <a:r>
              <a:rPr lang="es-MX" dirty="0" err="1"/>
              <a:t>Ikasi</a:t>
            </a:r>
            <a:r>
              <a:rPr lang="es-MX" dirty="0"/>
              <a:t> </a:t>
            </a:r>
            <a:r>
              <a:rPr lang="es-MX" dirty="0" err="1"/>
              <a:t>kodea</a:t>
            </a:r>
            <a:r>
              <a:rPr lang="es-MX" dirty="0"/>
              <a:t> </a:t>
            </a:r>
            <a:r>
              <a:rPr lang="es-MX" dirty="0" err="1"/>
              <a:t>hobeagotzen</a:t>
            </a:r>
            <a:endParaRPr lang="es-MX" dirty="0"/>
          </a:p>
          <a:p>
            <a:endParaRPr lang="es-MX" dirty="0"/>
          </a:p>
          <a:p>
            <a:r>
              <a:rPr lang="es-MX" dirty="0" err="1"/>
              <a:t>Aurrebaldintzak</a:t>
            </a:r>
            <a:r>
              <a:rPr lang="es-MX" dirty="0"/>
              <a:t>: </a:t>
            </a:r>
            <a:r>
              <a:rPr lang="es-MX" dirty="0" err="1"/>
              <a:t>Bukleak</a:t>
            </a:r>
            <a:r>
              <a:rPr lang="es-MX" dirty="0"/>
              <a:t>, </a:t>
            </a:r>
            <a:r>
              <a:rPr lang="es-MX" dirty="0" err="1"/>
              <a:t>etengailuak</a:t>
            </a:r>
            <a:r>
              <a:rPr lang="es-MX" dirty="0"/>
              <a:t> eta </a:t>
            </a:r>
            <a:r>
              <a:rPr lang="es-MX" dirty="0" err="1"/>
              <a:t>ultrasoinu</a:t>
            </a:r>
            <a:r>
              <a:rPr lang="es-MX" dirty="0"/>
              <a:t> </a:t>
            </a:r>
            <a:r>
              <a:rPr lang="es-MX" dirty="0" err="1"/>
              <a:t>sentsorea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7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594" y="354054"/>
            <a:ext cx="8596812" cy="874055"/>
          </a:xfrm>
        </p:spPr>
        <p:txBody>
          <a:bodyPr>
            <a:normAutofit fontScale="90000"/>
          </a:bodyPr>
          <a:lstStyle/>
          <a:p>
            <a:r>
              <a:rPr lang="es-MX" dirty="0"/>
              <a:t>1. </a:t>
            </a:r>
            <a:r>
              <a:rPr lang="es-MX" dirty="0" err="1"/>
              <a:t>Erronka</a:t>
            </a:r>
            <a:r>
              <a:rPr lang="es-MX" dirty="0"/>
              <a:t>: Horma </a:t>
            </a:r>
            <a:r>
              <a:rPr lang="es-MX" dirty="0" err="1"/>
              <a:t>jarraitzaile</a:t>
            </a:r>
            <a:r>
              <a:rPr lang="es-MX" dirty="0"/>
              <a:t> </a:t>
            </a:r>
            <a:r>
              <a:rPr lang="es-MX" dirty="0" err="1"/>
              <a:t>sinplea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4219434" cy="4654528"/>
          </a:xfrm>
        </p:spPr>
        <p:txBody>
          <a:bodyPr>
            <a:normAutofit/>
          </a:bodyPr>
          <a:lstStyle/>
          <a:p>
            <a:r>
              <a:rPr lang="es-MX" b="1" dirty="0" err="1">
                <a:solidFill>
                  <a:srgbClr val="FF0000"/>
                </a:solidFill>
              </a:rPr>
              <a:t>Erronka</a:t>
            </a:r>
            <a:r>
              <a:rPr lang="es-MX" b="1" dirty="0">
                <a:solidFill>
                  <a:srgbClr val="FF0000"/>
                </a:solidFill>
              </a:rPr>
              <a:t>: </a:t>
            </a:r>
            <a:r>
              <a:rPr lang="es-MX" dirty="0"/>
              <a:t>Programa </a:t>
            </a:r>
            <a:r>
              <a:rPr lang="es-MX" dirty="0" err="1"/>
              <a:t>dezakezu</a:t>
            </a:r>
            <a:r>
              <a:rPr lang="es-MX" dirty="0"/>
              <a:t> programa </a:t>
            </a:r>
            <a:r>
              <a:rPr lang="es-MX" dirty="0" err="1"/>
              <a:t>bat</a:t>
            </a:r>
            <a:r>
              <a:rPr lang="es-MX" dirty="0"/>
              <a:t> </a:t>
            </a:r>
            <a:r>
              <a:rPr lang="es-MX" dirty="0" err="1"/>
              <a:t>errobot</a:t>
            </a:r>
            <a:r>
              <a:rPr lang="es-MX" dirty="0"/>
              <a:t> </a:t>
            </a:r>
            <a:r>
              <a:rPr lang="es-MX" dirty="0" err="1"/>
              <a:t>bat</a:t>
            </a:r>
            <a:r>
              <a:rPr lang="es-MX" dirty="0"/>
              <a:t> horma </a:t>
            </a:r>
            <a:r>
              <a:rPr lang="es-MX" dirty="0" err="1"/>
              <a:t>bat</a:t>
            </a:r>
            <a:r>
              <a:rPr lang="es-MX" dirty="0"/>
              <a:t> </a:t>
            </a:r>
            <a:r>
              <a:rPr lang="es-MX" dirty="0" err="1"/>
              <a:t>jarraitzen</a:t>
            </a:r>
            <a:r>
              <a:rPr lang="es-MX" dirty="0"/>
              <a:t> </a:t>
            </a:r>
            <a:r>
              <a:rPr lang="es-MX" dirty="0" err="1"/>
              <a:t>mantendu</a:t>
            </a:r>
            <a:r>
              <a:rPr lang="es-MX" dirty="0"/>
              <a:t> </a:t>
            </a:r>
            <a:r>
              <a:rPr lang="es-MX" dirty="0" err="1"/>
              <a:t>daitekeena</a:t>
            </a:r>
            <a:r>
              <a:rPr lang="es-MX" dirty="0"/>
              <a:t> (15cm-tara </a:t>
            </a:r>
            <a:r>
              <a:rPr lang="es-MX" dirty="0" err="1"/>
              <a:t>mantentzen</a:t>
            </a:r>
            <a:r>
              <a:rPr lang="es-MX" dirty="0"/>
              <a:t> </a:t>
            </a:r>
            <a:r>
              <a:rPr lang="es-MX" dirty="0" err="1"/>
              <a:t>beti</a:t>
            </a:r>
            <a:r>
              <a:rPr lang="es-MX" dirty="0"/>
              <a:t>) </a:t>
            </a:r>
            <a:r>
              <a:rPr lang="es-MX" dirty="0" err="1"/>
              <a:t>ultrasoinu</a:t>
            </a:r>
            <a:r>
              <a:rPr lang="es-MX" dirty="0"/>
              <a:t> </a:t>
            </a:r>
            <a:r>
              <a:rPr lang="es-MX" dirty="0" err="1"/>
              <a:t>sentsorea</a:t>
            </a:r>
            <a:r>
              <a:rPr lang="es-MX" dirty="0"/>
              <a:t> </a:t>
            </a:r>
            <a:r>
              <a:rPr lang="es-MX" dirty="0" err="1"/>
              <a:t>erabiltzen</a:t>
            </a:r>
            <a:r>
              <a:rPr lang="es-MX" dirty="0"/>
              <a:t>?  </a:t>
            </a:r>
          </a:p>
          <a:p>
            <a:r>
              <a:rPr lang="es-MX" b="1" dirty="0"/>
              <a:t>1 URRATSA: </a:t>
            </a:r>
            <a:r>
              <a:rPr lang="es-MX" dirty="0" err="1"/>
              <a:t>Etengailu</a:t>
            </a:r>
            <a:r>
              <a:rPr lang="es-MX" dirty="0"/>
              <a:t> batean, </a:t>
            </a:r>
            <a:r>
              <a:rPr lang="es-MX" dirty="0" err="1"/>
              <a:t>eskuinera</a:t>
            </a:r>
            <a:r>
              <a:rPr lang="es-MX" dirty="0"/>
              <a:t> </a:t>
            </a:r>
            <a:r>
              <a:rPr lang="es-MX" dirty="0" err="1"/>
              <a:t>edo</a:t>
            </a:r>
            <a:r>
              <a:rPr lang="es-MX" dirty="0"/>
              <a:t> </a:t>
            </a:r>
            <a:r>
              <a:rPr lang="es-MX" dirty="0" err="1"/>
              <a:t>ezkerrerantz</a:t>
            </a:r>
            <a:r>
              <a:rPr lang="es-MX" dirty="0"/>
              <a:t> </a:t>
            </a:r>
            <a:r>
              <a:rPr lang="es-MX" dirty="0" err="1"/>
              <a:t>biratzen</a:t>
            </a:r>
            <a:r>
              <a:rPr lang="es-MX" dirty="0"/>
              <a:t> du </a:t>
            </a:r>
            <a:r>
              <a:rPr lang="es-MX" dirty="0" err="1"/>
              <a:t>hormatik</a:t>
            </a:r>
            <a:r>
              <a:rPr lang="es-MX" dirty="0"/>
              <a:t> </a:t>
            </a:r>
            <a:r>
              <a:rPr lang="es-MX" dirty="0" err="1"/>
              <a:t>hurbilago</a:t>
            </a:r>
            <a:r>
              <a:rPr lang="es-MX" dirty="0"/>
              <a:t> </a:t>
            </a:r>
            <a:r>
              <a:rPr lang="es-MX" dirty="0" err="1"/>
              <a:t>edo</a:t>
            </a:r>
            <a:r>
              <a:rPr lang="es-MX" dirty="0"/>
              <a:t> </a:t>
            </a:r>
            <a:r>
              <a:rPr lang="es-MX" dirty="0" err="1"/>
              <a:t>hurrunago</a:t>
            </a:r>
            <a:r>
              <a:rPr lang="es-MX" dirty="0"/>
              <a:t> </a:t>
            </a:r>
            <a:r>
              <a:rPr lang="es-MX" dirty="0" err="1"/>
              <a:t>badago</a:t>
            </a:r>
            <a:r>
              <a:rPr lang="es-MX" dirty="0"/>
              <a:t>.</a:t>
            </a:r>
          </a:p>
          <a:p>
            <a:r>
              <a:rPr lang="es-MX" b="1" dirty="0"/>
              <a:t>2 URRATSA: </a:t>
            </a:r>
            <a:r>
              <a:rPr lang="es-MX" dirty="0" err="1"/>
              <a:t>Errepikatu</a:t>
            </a:r>
            <a:r>
              <a:rPr lang="es-MX" dirty="0"/>
              <a:t> </a:t>
            </a:r>
            <a:r>
              <a:rPr lang="es-MX" dirty="0" err="1"/>
              <a:t>dena</a:t>
            </a:r>
            <a:r>
              <a:rPr lang="es-MX" dirty="0"/>
              <a:t> </a:t>
            </a:r>
            <a:r>
              <a:rPr lang="es-MX" dirty="0" err="1"/>
              <a:t>bukle</a:t>
            </a:r>
            <a:r>
              <a:rPr lang="es-MX" dirty="0"/>
              <a:t> batean </a:t>
            </a:r>
            <a:r>
              <a:rPr lang="es-MX" dirty="0" err="1"/>
              <a:t>betiko</a:t>
            </a:r>
            <a:r>
              <a:rPr lang="es-MX" dirty="0"/>
              <a:t> (</a:t>
            </a:r>
            <a:r>
              <a:rPr lang="es-MX" dirty="0" err="1"/>
              <a:t>buklearen</a:t>
            </a:r>
            <a:r>
              <a:rPr lang="es-MX" dirty="0"/>
              <a:t> </a:t>
            </a:r>
            <a:r>
              <a:rPr lang="es-MX" dirty="0" err="1"/>
              <a:t>baldintza</a:t>
            </a:r>
            <a:r>
              <a:rPr lang="es-MX" dirty="0"/>
              <a:t> </a:t>
            </a:r>
            <a:r>
              <a:rPr lang="es-MX" dirty="0" err="1"/>
              <a:t>aldatu</a:t>
            </a:r>
            <a:r>
              <a:rPr lang="es-MX" dirty="0"/>
              <a:t> </a:t>
            </a:r>
            <a:r>
              <a:rPr lang="es-MX" dirty="0" err="1"/>
              <a:t>daiteke</a:t>
            </a:r>
            <a:r>
              <a:rPr lang="es-MX" dirty="0"/>
              <a:t> </a:t>
            </a:r>
            <a:r>
              <a:rPr lang="es-MX" dirty="0" err="1"/>
              <a:t>nahi</a:t>
            </a:r>
            <a:r>
              <a:rPr lang="es-MX" dirty="0"/>
              <a:t> </a:t>
            </a:r>
            <a:r>
              <a:rPr lang="es-MX" dirty="0" err="1"/>
              <a:t>izanez</a:t>
            </a:r>
            <a:r>
              <a:rPr lang="es-MX" dirty="0"/>
              <a:t> </a:t>
            </a:r>
            <a:r>
              <a:rPr lang="es-MX" dirty="0" err="1"/>
              <a:t>gero</a:t>
            </a:r>
            <a:r>
              <a:rPr lang="es-MX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pic>
        <p:nvPicPr>
          <p:cNvPr id="6" name="IMG_347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93926" y="1986365"/>
            <a:ext cx="4127995" cy="23256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81986" y="4481318"/>
            <a:ext cx="3357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rgbClr val="FF0000"/>
                </a:solidFill>
              </a:rPr>
              <a:t>Ikusi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ezazu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bideo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hau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errobota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zelan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mugitu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behar</a:t>
            </a:r>
            <a:r>
              <a:rPr lang="es-MX" dirty="0">
                <a:solidFill>
                  <a:srgbClr val="FF0000"/>
                </a:solidFill>
              </a:rPr>
              <a:t> den </a:t>
            </a:r>
            <a:r>
              <a:rPr lang="es-MX" dirty="0" err="1">
                <a:solidFill>
                  <a:srgbClr val="FF0000"/>
                </a:solidFill>
              </a:rPr>
              <a:t>ikusteko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3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 </a:t>
            </a:r>
            <a:r>
              <a:rPr lang="es-MX" dirty="0" err="1"/>
              <a:t>Erronkaren</a:t>
            </a:r>
            <a:r>
              <a:rPr lang="es-MX" dirty="0"/>
              <a:t> </a:t>
            </a:r>
            <a:r>
              <a:rPr lang="es-MX" dirty="0" err="1"/>
              <a:t>emaitza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" y="1377530"/>
            <a:ext cx="6407558" cy="478081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0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2 </a:t>
            </a:r>
            <a:r>
              <a:rPr lang="es-MX" dirty="0" err="1"/>
              <a:t>Erronka</a:t>
            </a:r>
            <a:r>
              <a:rPr lang="es-MX" dirty="0"/>
              <a:t>: </a:t>
            </a:r>
            <a:r>
              <a:rPr lang="es-MX" dirty="0" err="1"/>
              <a:t>Kodea</a:t>
            </a:r>
            <a:r>
              <a:rPr lang="es-MX" dirty="0"/>
              <a:t> </a:t>
            </a:r>
            <a:r>
              <a:rPr lang="es-MX" dirty="0" err="1"/>
              <a:t>hobetzen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4031892" cy="4654528"/>
          </a:xfrm>
        </p:spPr>
        <p:txBody>
          <a:bodyPr/>
          <a:lstStyle/>
          <a:p>
            <a:r>
              <a:rPr lang="es-MX" dirty="0"/>
              <a:t>Horma </a:t>
            </a:r>
            <a:r>
              <a:rPr lang="es-MX" dirty="0" err="1"/>
              <a:t>jarraitzaile</a:t>
            </a:r>
            <a:r>
              <a:rPr lang="es-MX" dirty="0"/>
              <a:t> </a:t>
            </a:r>
            <a:r>
              <a:rPr lang="es-MX" dirty="0" err="1"/>
              <a:t>sinplearen</a:t>
            </a:r>
            <a:r>
              <a:rPr lang="es-MX" dirty="0"/>
              <a:t> </a:t>
            </a:r>
            <a:r>
              <a:rPr lang="es-MX" dirty="0" err="1"/>
              <a:t>kodea</a:t>
            </a:r>
            <a:r>
              <a:rPr lang="es-MX" dirty="0"/>
              <a:t> </a:t>
            </a:r>
            <a:r>
              <a:rPr lang="es-MX" dirty="0" err="1"/>
              <a:t>motela</a:t>
            </a:r>
            <a:r>
              <a:rPr lang="es-MX" dirty="0"/>
              <a:t> da eta </a:t>
            </a:r>
            <a:r>
              <a:rPr lang="es-MX" dirty="0" err="1"/>
              <a:t>errobota</a:t>
            </a:r>
            <a:r>
              <a:rPr lang="es-MX" dirty="0"/>
              <a:t> </a:t>
            </a:r>
            <a:r>
              <a:rPr lang="es-MX" dirty="0" err="1"/>
              <a:t>asko</a:t>
            </a:r>
            <a:r>
              <a:rPr lang="es-MX" dirty="0"/>
              <a:t> </a:t>
            </a:r>
            <a:r>
              <a:rPr lang="es-MX" dirty="0" err="1"/>
              <a:t>astintzen</a:t>
            </a:r>
            <a:r>
              <a:rPr lang="es-MX" dirty="0"/>
              <a:t> da.</a:t>
            </a:r>
          </a:p>
          <a:p>
            <a:endParaRPr lang="es-MX" dirty="0"/>
          </a:p>
          <a:p>
            <a:r>
              <a:rPr lang="es-MX" b="1" dirty="0" err="1">
                <a:solidFill>
                  <a:srgbClr val="FF0000"/>
                </a:solidFill>
              </a:rPr>
              <a:t>Erronka</a:t>
            </a:r>
            <a:r>
              <a:rPr lang="es-MX" b="1" dirty="0">
                <a:solidFill>
                  <a:srgbClr val="FF0000"/>
                </a:solidFill>
              </a:rPr>
              <a:t>: </a:t>
            </a:r>
            <a:r>
              <a:rPr lang="es-MX" dirty="0" err="1"/>
              <a:t>Pentsatu</a:t>
            </a:r>
            <a:r>
              <a:rPr lang="es-MX" dirty="0"/>
              <a:t> </a:t>
            </a:r>
            <a:r>
              <a:rPr lang="es-MX" dirty="0" err="1"/>
              <a:t>zelan</a:t>
            </a:r>
            <a:r>
              <a:rPr lang="es-MX" dirty="0"/>
              <a:t> </a:t>
            </a:r>
            <a:r>
              <a:rPr lang="es-MX" dirty="0" err="1"/>
              <a:t>egin</a:t>
            </a:r>
            <a:r>
              <a:rPr lang="es-MX" dirty="0"/>
              <a:t> </a:t>
            </a:r>
            <a:r>
              <a:rPr lang="es-MX" dirty="0" err="1"/>
              <a:t>errobotak</a:t>
            </a:r>
            <a:r>
              <a:rPr lang="es-MX" dirty="0"/>
              <a:t> horma </a:t>
            </a:r>
            <a:r>
              <a:rPr lang="es-MX" dirty="0" err="1"/>
              <a:t>jarraitzea</a:t>
            </a:r>
            <a:r>
              <a:rPr lang="es-MX" dirty="0"/>
              <a:t> era </a:t>
            </a:r>
            <a:r>
              <a:rPr lang="es-MX" dirty="0" err="1"/>
              <a:t>leun</a:t>
            </a:r>
            <a:r>
              <a:rPr lang="es-MX" dirty="0"/>
              <a:t> batean.</a:t>
            </a:r>
          </a:p>
          <a:p>
            <a:endParaRPr lang="es-MX" dirty="0"/>
          </a:p>
          <a:p>
            <a:r>
              <a:rPr lang="es-MX" dirty="0" err="1"/>
              <a:t>Laguntza</a:t>
            </a:r>
            <a:r>
              <a:rPr lang="es-MX" dirty="0"/>
              <a:t>: </a:t>
            </a:r>
            <a:r>
              <a:rPr lang="es-MX" dirty="0" err="1"/>
              <a:t>Aldatu</a:t>
            </a:r>
            <a:r>
              <a:rPr lang="es-MX" dirty="0"/>
              <a:t> </a:t>
            </a:r>
            <a:r>
              <a:rPr lang="es-MX" dirty="0" err="1"/>
              <a:t>biren</a:t>
            </a:r>
            <a:r>
              <a:rPr lang="es-MX" dirty="0"/>
              <a:t> </a:t>
            </a:r>
            <a:r>
              <a:rPr lang="es-MX" dirty="0" err="1"/>
              <a:t>angelua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pic>
        <p:nvPicPr>
          <p:cNvPr id="6" name="IMG_347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13291" y="1965788"/>
            <a:ext cx="4111395" cy="2316279"/>
          </a:xfrm>
          <a:prstGeom prst="rect">
            <a:avLst/>
          </a:prstGeom>
        </p:spPr>
      </p:pic>
      <p:sp>
        <p:nvSpPr>
          <p:cNvPr id="8" name="TextBox 6"/>
          <p:cNvSpPr txBox="1"/>
          <p:nvPr/>
        </p:nvSpPr>
        <p:spPr>
          <a:xfrm>
            <a:off x="4817880" y="4481318"/>
            <a:ext cx="3902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rgbClr val="FF0000"/>
                </a:solidFill>
              </a:rPr>
              <a:t>Ikusi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ezazu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bideo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hau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errobota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zelan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mugitu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behar</a:t>
            </a:r>
            <a:r>
              <a:rPr lang="es-MX" dirty="0">
                <a:solidFill>
                  <a:srgbClr val="FF0000"/>
                </a:solidFill>
              </a:rPr>
              <a:t> den </a:t>
            </a:r>
            <a:r>
              <a:rPr lang="es-MX" dirty="0" err="1">
                <a:solidFill>
                  <a:srgbClr val="FF0000"/>
                </a:solidFill>
              </a:rPr>
              <a:t>ikusteko</a:t>
            </a:r>
            <a:endParaRPr lang="es-MX" dirty="0">
              <a:solidFill>
                <a:srgbClr val="FF0000"/>
              </a:solidFill>
            </a:endParaRPr>
          </a:p>
          <a:p>
            <a:pPr algn="ctr"/>
            <a:endParaRPr lang="es-MX" dirty="0">
              <a:solidFill>
                <a:srgbClr val="FF0000"/>
              </a:solidFill>
            </a:endParaRPr>
          </a:p>
          <a:p>
            <a:pPr algn="ctr"/>
            <a:r>
              <a:rPr lang="es-MX" dirty="0">
                <a:solidFill>
                  <a:srgbClr val="FF0000"/>
                </a:solidFill>
              </a:rPr>
              <a:t>¿</a:t>
            </a:r>
            <a:r>
              <a:rPr lang="es-MX" dirty="0" err="1">
                <a:solidFill>
                  <a:srgbClr val="FF0000"/>
                </a:solidFill>
              </a:rPr>
              <a:t>Nabaritu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dezakezu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desberdintasuna</a:t>
            </a:r>
            <a:r>
              <a:rPr lang="es-MX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6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2 </a:t>
            </a:r>
            <a:r>
              <a:rPr lang="es-MX" dirty="0" err="1"/>
              <a:t>Erronkaren</a:t>
            </a:r>
            <a:r>
              <a:rPr lang="es-MX" dirty="0"/>
              <a:t> </a:t>
            </a:r>
            <a:r>
              <a:rPr lang="es-MX" dirty="0" err="1"/>
              <a:t>emaitza</a:t>
            </a:r>
            <a:endParaRPr lang="es-MX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59" y="1371600"/>
            <a:ext cx="5971473" cy="474633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0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Kredituak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8820592" cy="4654528"/>
          </a:xfrm>
        </p:spPr>
        <p:txBody>
          <a:bodyPr/>
          <a:lstStyle/>
          <a:p>
            <a:pPr marL="201168" lvl="1" indent="0">
              <a:buNone/>
            </a:pPr>
            <a:r>
              <a:rPr lang="en-US" dirty="0">
                <a:latin typeface="+mj-lt"/>
              </a:rPr>
              <a:t>Gai </a:t>
            </a:r>
            <a:r>
              <a:rPr lang="en-US" dirty="0" err="1">
                <a:latin typeface="+mj-lt"/>
              </a:rPr>
              <a:t>hau</a:t>
            </a:r>
            <a:r>
              <a:rPr lang="en-US" dirty="0">
                <a:latin typeface="+mj-lt"/>
              </a:rPr>
              <a:t> Sanjay </a:t>
            </a:r>
            <a:r>
              <a:rPr lang="en-US" dirty="0" err="1">
                <a:latin typeface="+mj-lt"/>
              </a:rPr>
              <a:t>Seshan-ek</a:t>
            </a:r>
            <a:r>
              <a:rPr lang="en-US" dirty="0">
                <a:latin typeface="+mj-lt"/>
              </a:rPr>
              <a:t> eta Arvind </a:t>
            </a:r>
            <a:r>
              <a:rPr lang="en-US" dirty="0" err="1">
                <a:latin typeface="+mj-lt"/>
              </a:rPr>
              <a:t>Seshan-ek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egin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zuten</a:t>
            </a:r>
            <a:r>
              <a:rPr lang="en-US" dirty="0">
                <a:latin typeface="+mj-lt"/>
              </a:rPr>
              <a:t>.</a:t>
            </a:r>
          </a:p>
          <a:p>
            <a:pPr marL="201168" lvl="1" indent="0">
              <a:buNone/>
            </a:pPr>
            <a:endParaRPr lang="en-US" dirty="0">
              <a:latin typeface="+mj-lt"/>
            </a:endParaRPr>
          </a:p>
          <a:p>
            <a:pPr marL="201168" lvl="1" indent="0">
              <a:buNone/>
            </a:pPr>
            <a:r>
              <a:rPr lang="en-US" dirty="0">
                <a:latin typeface="+mj-lt"/>
              </a:rPr>
              <a:t>Gai </a:t>
            </a:r>
            <a:r>
              <a:rPr lang="en-US" dirty="0" err="1">
                <a:latin typeface="+mj-lt"/>
              </a:rPr>
              <a:t>gehiago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aurkitu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ahal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dituzu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latin typeface="+mj-lt"/>
                <a:hlinkClick r:id="rId3"/>
              </a:rPr>
              <a:t>www.ev3lessons.com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webgunean</a:t>
            </a:r>
            <a:r>
              <a:rPr lang="en-US" dirty="0">
                <a:latin typeface="+mj-lt"/>
              </a:rPr>
              <a:t>.</a:t>
            </a:r>
          </a:p>
          <a:p>
            <a:pPr marL="201168" lvl="1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2016 EV3Lessons.com, Last edit 4/05/2015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803" y="4158607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0012EFB3-9338-4B02-A40D-8C1F487F5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26" y="5078421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Lan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hau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 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4"/>
              </a:rPr>
              <a:t>Creative Commons Attribution-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4"/>
              </a:rPr>
              <a:t>NonCommercial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4"/>
              </a:rPr>
              <a:t>-</a:t>
            </a:r>
            <a:r>
              <a:rPr lang="en-US" altLang="en-US" sz="2000" dirty="0" err="1">
                <a:solidFill>
                  <a:srgbClr val="4374B7"/>
                </a:solidFill>
                <a:latin typeface="Helvetica Neue"/>
                <a:hlinkClick r:id="rId4"/>
              </a:rPr>
              <a:t>ShareAlike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  <a:hlinkClick r:id="rId4"/>
              </a:rPr>
              <a:t> 4.0 International License</a:t>
            </a:r>
            <a:r>
              <a:rPr lang="en-US" altLang="en-US" sz="2000" dirty="0">
                <a:solidFill>
                  <a:srgbClr val="4374B7"/>
                </a:solidFill>
                <a:latin typeface="Helvetica Neue"/>
              </a:rPr>
              <a:t> </a:t>
            </a:r>
            <a:r>
              <a:rPr lang="en-US" altLang="en-US" sz="2000" dirty="0" err="1">
                <a:latin typeface="Helvetica Neue"/>
              </a:rPr>
              <a:t>lizentziaren</a:t>
            </a:r>
            <a:r>
              <a:rPr lang="en-US" altLang="en-US" sz="2000" dirty="0">
                <a:latin typeface="Helvetica Neue"/>
              </a:rPr>
              <a:t> </a:t>
            </a:r>
            <a:r>
              <a:rPr lang="en-US" altLang="en-US" sz="2000" dirty="0" err="1">
                <a:latin typeface="Helvetica Neue"/>
              </a:rPr>
              <a:t>eraginaren</a:t>
            </a:r>
            <a:r>
              <a:rPr lang="en-US" altLang="en-US" sz="2000" dirty="0">
                <a:latin typeface="Helvetica Neue"/>
              </a:rPr>
              <a:t> </a:t>
            </a:r>
            <a:r>
              <a:rPr lang="en-US" altLang="en-US" sz="2000" dirty="0" err="1">
                <a:latin typeface="Helvetica Neue"/>
              </a:rPr>
              <a:t>azpian</a:t>
            </a:r>
            <a:r>
              <a:rPr lang="en-US" altLang="en-US" sz="2000" dirty="0">
                <a:latin typeface="Helvetica Neue"/>
              </a:rPr>
              <a:t> dago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.</a:t>
            </a:r>
            <a:r>
              <a:rPr lang="en-US" altLang="en-US" sz="1600" dirty="0"/>
              <a:t> </a:t>
            </a:r>
            <a:endParaRPr lang="en-US" altLang="en-US" sz="2000" dirty="0">
              <a:solidFill>
                <a:srgbClr val="4374B7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medi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" id="{B5BC6B14-3BAC-814C-A860-C0DAE338AB72}" vid="{392FD999-5B3B-FA45-86A3-0A935DE470D8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intermediate</Template>
  <TotalTime>252</TotalTime>
  <Words>259</Words>
  <Application>Microsoft Macintosh PowerPoint</Application>
  <PresentationFormat>On-screen Show (4:3)</PresentationFormat>
  <Paragraphs>43</Paragraphs>
  <Slides>7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intermediate</vt:lpstr>
      <vt:lpstr>intermediatev2</vt:lpstr>
      <vt:lpstr>PROGRAMAZIO GAI ERTAINAK</vt:lpstr>
      <vt:lpstr>Helburuak</vt:lpstr>
      <vt:lpstr>1. Erronka: Horma jarraitzaile sinplea</vt:lpstr>
      <vt:lpstr>1 Erronkaren emaitza</vt:lpstr>
      <vt:lpstr>2 Erronka: Kodea hobetzen</vt:lpstr>
      <vt:lpstr>2 Erronkaren emaitza</vt:lpstr>
      <vt:lpstr>Kredituak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Srinivasan Seshan</cp:lastModifiedBy>
  <cp:revision>25</cp:revision>
  <cp:lastPrinted>2016-07-20T03:38:37Z</cp:lastPrinted>
  <dcterms:created xsi:type="dcterms:W3CDTF">2015-11-17T22:44:14Z</dcterms:created>
  <dcterms:modified xsi:type="dcterms:W3CDTF">2022-09-11T12:44:37Z</dcterms:modified>
</cp:coreProperties>
</file>