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5718" autoAdjust="0"/>
  </p:normalViewPr>
  <p:slideViewPr>
    <p:cSldViewPr snapToGrid="0" snapToObjects="1">
      <p:cViewPr>
        <p:scale>
          <a:sx n="95" d="100"/>
          <a:sy n="95" d="100"/>
        </p:scale>
        <p:origin x="215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4344-47E4-9C42-A68A-1A3CC734C5D5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5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9CEC-6FE2-A64D-B07C-426A372ADBCF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BB39-6E71-4C41-BE36-BE50F4539595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BDD0-4580-034A-9FC8-EC7CE894E8F9}" type="datetime1">
              <a:rPr lang="en-US" smtClean="0"/>
              <a:t>6/12/2019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0A3-BA90-314E-98DD-405269803D7C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E974-8E73-564A-91C1-A77E64036851}" type="datetime1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916C-6CCD-784C-939B-117B67BCC917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24360" y="6437032"/>
            <a:ext cx="2133600" cy="365125"/>
          </a:xfrm>
        </p:spPr>
        <p:txBody>
          <a:bodyPr/>
          <a:lstStyle/>
          <a:p>
            <a:fld id="{8BD69708-2E89-FD46-A763-CCA61E31711E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6BB1-538C-2341-A743-F9AC65ABD809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2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C368-705A-7648-8E88-27070289CFFB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776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9BC2-0B22-034B-A930-44AA6DD9FEB1}" type="datetime1">
              <a:rPr lang="en-US" smtClean="0"/>
              <a:t>6/12/2019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742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AD19-C359-8C4E-86A6-7BAE18F50B1A}" type="datetime1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32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459-2D2E-1542-9B54-D840F833A7DB}" type="datetime1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99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A045-34AE-B543-8FFD-E5DEB9921BF7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90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FC05CAC8-E3A3-9F4F-A115-9216F55B464E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EF50-100C-634D-8F67-AEC2D65E039F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01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17013AD-CF79-9848-8575-58E272EC5A92}" type="datetime1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20" r:id="rId10"/>
    <p:sldLayoutId id="2147483822" r:id="rId11"/>
    <p:sldLayoutId id="2147483824" r:id="rId12"/>
    <p:sldLayoutId id="2147483825" r:id="rId13"/>
    <p:sldLayoutId id="2147483826" r:id="rId14"/>
    <p:sldLayoutId id="2147483833" r:id="rId15"/>
    <p:sldLayoutId id="2147483834" r:id="rId16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Итерационное число - количество раз, которое блоки внутри цикла были выполнены.</a:t>
            </a:r>
            <a:endParaRPr lang="en-US" dirty="0"/>
          </a:p>
          <a:p>
            <a:r>
              <a:rPr lang="ru-RU" dirty="0"/>
              <a:t>Это полезно для создания программы, которая запускает разный код каждый раз, когда он входит в цикл.</a:t>
            </a:r>
            <a:endParaRPr lang="en-US" dirty="0"/>
          </a:p>
          <a:p>
            <a:r>
              <a:rPr lang="ru-RU" dirty="0"/>
              <a:t>Это также полезно для вычислений над каждым элементом массива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  <a:r>
              <a:rPr lang="en-US" dirty="0"/>
              <a:t>: </a:t>
            </a:r>
            <a:r>
              <a:rPr lang="ru-RU" dirty="0"/>
              <a:t>итерационное число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129" y="1880237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3175166"/>
            <a:ext cx="685800" cy="702869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647426" y="3805317"/>
            <a:ext cx="1981478" cy="15519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>
                <a:solidFill>
                  <a:srgbClr val="002060"/>
                </a:solidFill>
              </a:rPr>
              <a:t>Итераци-онное</a:t>
            </a:r>
            <a:r>
              <a:rPr lang="ru-RU" sz="1600" dirty="0">
                <a:solidFill>
                  <a:srgbClr val="002060"/>
                </a:solidFill>
              </a:rPr>
              <a:t> число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Выводит на экран итерационное число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Заметка</a:t>
            </a:r>
            <a:r>
              <a:rPr lang="en-US" dirty="0"/>
              <a:t>: </a:t>
            </a:r>
            <a:r>
              <a:rPr lang="ru-RU" dirty="0"/>
              <a:t>Дополнить </a:t>
            </a:r>
            <a:r>
              <a:rPr lang="en-US" dirty="0"/>
              <a:t>vs. </a:t>
            </a:r>
            <a:r>
              <a:rPr lang="ru-RU" dirty="0"/>
              <a:t>Записать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4368490"/>
          </a:xfrm>
        </p:spPr>
        <p:txBody>
          <a:bodyPr>
            <a:normAutofit/>
          </a:bodyPr>
          <a:lstStyle/>
          <a:p>
            <a:r>
              <a:rPr lang="ru-RU" sz="1800" dirty="0"/>
              <a:t>Дополнить добавляет элемент в конец массива (т. Е. Создает новое значение индекса)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br>
              <a:rPr lang="ru-RU" sz="1800" dirty="0"/>
            </a:br>
            <a:endParaRPr lang="en-US" sz="1800" dirty="0"/>
          </a:p>
          <a:p>
            <a:r>
              <a:rPr lang="ru-RU" sz="1800" dirty="0"/>
              <a:t>Этот код создает массив с 8 элементами</a:t>
            </a:r>
            <a:r>
              <a:rPr lang="en-US" sz="1800" dirty="0"/>
              <a:t> (</a:t>
            </a:r>
            <a:r>
              <a:rPr lang="ru-RU" sz="1800" dirty="0"/>
              <a:t>три нуля и 5 показаний датчика света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Записывание перезаписывает элементы по указанному индексу</a:t>
            </a: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ru-RU" dirty="0"/>
              <a:t>Этот код создает массив с 8 элементами</a:t>
            </a:r>
            <a:r>
              <a:rPr lang="en-US" dirty="0"/>
              <a:t> (</a:t>
            </a:r>
            <a:r>
              <a:rPr lang="ru-RU" dirty="0"/>
              <a:t>5 показаний датчика света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3112300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931" y="317055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Напишите программу, которая отображает все элементы массива</a:t>
            </a:r>
            <a:r>
              <a:rPr lang="en-US" dirty="0"/>
              <a:t>. </a:t>
            </a:r>
            <a:r>
              <a:rPr lang="ru-RU" dirty="0"/>
              <a:t>Выведите каждый индекс на разные строки</a:t>
            </a:r>
            <a:r>
              <a:rPr lang="en-US" dirty="0"/>
              <a:t>. </a:t>
            </a:r>
            <a:r>
              <a:rPr lang="ru-RU" dirty="0"/>
              <a:t>Вы можете использовать только один блок экрана</a:t>
            </a:r>
            <a:r>
              <a:rPr lang="en-US" dirty="0"/>
              <a:t>.</a:t>
            </a:r>
          </a:p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цикл, итерационное число, блок массива, блок операций над массивом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1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49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Создайте</a:t>
            </a:r>
            <a:r>
              <a:rPr lang="en-US" sz="1200" dirty="0"/>
              <a:t>/</a:t>
            </a:r>
            <a:r>
              <a:rPr lang="ru-RU" sz="1200" dirty="0"/>
              <a:t>Запишите массив </a:t>
            </a:r>
            <a:r>
              <a:rPr lang="en-US" sz="1200" dirty="0"/>
              <a:t>display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Считать длину массива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749095" y="2954647"/>
            <a:ext cx="1976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Используйте операции над массивом и итерационное число, чтобы считать каждый элемент массива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725391" y="2969434"/>
            <a:ext cx="18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Выведите значения на разных строках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Ожидать, пока нажмут на кнопку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Завершить цикл после обработки всех индексов массива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>
            <a:normAutofit/>
          </a:bodyPr>
          <a:lstStyle/>
          <a:p>
            <a:r>
              <a:rPr lang="ru-RU" dirty="0"/>
              <a:t>Создайте программу, которая суммирует все элементы массива</a:t>
            </a:r>
            <a:r>
              <a:rPr lang="en-US" dirty="0"/>
              <a:t>. </a:t>
            </a:r>
            <a:r>
              <a:rPr lang="ru-RU" dirty="0"/>
              <a:t>Вывести сумму на экран</a:t>
            </a:r>
            <a:r>
              <a:rPr lang="en-US" dirty="0"/>
              <a:t>. </a:t>
            </a:r>
          </a:p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циклы</a:t>
            </a:r>
            <a:r>
              <a:rPr lang="en-US" dirty="0"/>
              <a:t>, </a:t>
            </a:r>
            <a:r>
              <a:rPr lang="ru-RU" dirty="0"/>
              <a:t>итерационное число</a:t>
            </a:r>
            <a:r>
              <a:rPr lang="en-US" dirty="0"/>
              <a:t>, </a:t>
            </a:r>
            <a:r>
              <a:rPr lang="ru-RU" dirty="0"/>
              <a:t>блок массива</a:t>
            </a:r>
            <a:r>
              <a:rPr lang="en-US" dirty="0"/>
              <a:t>, </a:t>
            </a:r>
            <a:r>
              <a:rPr lang="ru-RU" dirty="0"/>
              <a:t>операции над массивом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</a:t>
            </a:r>
            <a:r>
              <a:rPr lang="en-US" dirty="0"/>
              <a:t>2 </a:t>
            </a:r>
            <a:r>
              <a:rPr lang="ru-RU" dirty="0"/>
              <a:t>Решение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541" y="2818991"/>
            <a:ext cx="156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Считать кол-во элементов массива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24058" y="2564908"/>
            <a:ext cx="194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Считать массив по индексу итерационного числа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81427" y="2567327"/>
            <a:ext cx="139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Суммируйте все элементы массива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Вывести на экран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9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Создайте и запишите массив </a:t>
            </a:r>
            <a:r>
              <a:rPr lang="en-US" sz="1200" dirty="0"/>
              <a:t>ch2</a:t>
            </a:r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несколько забавных вещей</a:t>
            </a:r>
            <a:r>
              <a:rPr lang="en-US" dirty="0"/>
              <a:t> </a:t>
            </a:r>
            <a:r>
              <a:rPr lang="ru-RU" dirty="0"/>
              <a:t>попробовать 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Напишите программу, которая вычисляет среднее число значений в массиве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Напишите программу, которая сохраняет последние 4 значения датчика в массив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Создайте массив, который хранит калибровку датчиков для каждого порта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навыки, полученные на уроке «Переменные» в продолжающем уровне</a:t>
            </a:r>
            <a:endParaRPr lang="en-US" dirty="0"/>
          </a:p>
          <a:p>
            <a:r>
              <a:rPr lang="ru-RU" dirty="0"/>
              <a:t>Научимся считывать</a:t>
            </a:r>
            <a:r>
              <a:rPr lang="en-US" dirty="0"/>
              <a:t>/</a:t>
            </a:r>
            <a:r>
              <a:rPr lang="ru-RU" dirty="0"/>
              <a:t>записывать массивы</a:t>
            </a:r>
            <a:endParaRPr lang="en-US" dirty="0"/>
          </a:p>
          <a:p>
            <a:r>
              <a:rPr lang="ru-RU" dirty="0"/>
              <a:t>Изучим блок операций над массивами</a:t>
            </a:r>
            <a:endParaRPr lang="en-US" dirty="0"/>
          </a:p>
          <a:p>
            <a:r>
              <a:rPr lang="ru-RU" dirty="0"/>
              <a:t>Научимся использовать число итераций цикла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Циклы</a:t>
            </a:r>
            <a:r>
              <a:rPr lang="en-US" dirty="0"/>
              <a:t>, </a:t>
            </a:r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Упростить программу храня множество связанных значений в одной переменной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Может использоваться с циклами для создания компактных и полезных программ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Полезны для создания специальной программы калибровки (см. «Датчик света NXT в EV3» на вкладке «Дополнительные уроки»)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массивы?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en-US" dirty="0"/>
              <a:t>Что такое массив</a:t>
            </a:r>
            <a:r>
              <a:rPr lang="en-US" altLang="en-US" dirty="0"/>
              <a:t>?</a:t>
            </a:r>
          </a:p>
          <a:p>
            <a:pPr lvl="1"/>
            <a:r>
              <a:rPr lang="ru-RU" altLang="en-US" dirty="0"/>
              <a:t>Массив это переменная, которая содержит множество значений</a:t>
            </a:r>
            <a:endParaRPr lang="en-US" altLang="en-US" dirty="0"/>
          </a:p>
          <a:p>
            <a:r>
              <a:rPr lang="ru-RU" altLang="en-US" dirty="0"/>
              <a:t>Есть два типа массивов</a:t>
            </a:r>
            <a:r>
              <a:rPr lang="en-US" altLang="en-US" dirty="0"/>
              <a:t>:</a:t>
            </a:r>
          </a:p>
          <a:p>
            <a:pPr lvl="1"/>
            <a:r>
              <a:rPr lang="ru-RU" altLang="en-US" dirty="0"/>
              <a:t>Числовой массив</a:t>
            </a:r>
            <a:r>
              <a:rPr lang="en-US" altLang="en-US" dirty="0"/>
              <a:t>(</a:t>
            </a:r>
            <a:r>
              <a:rPr lang="ru-RU" altLang="en-US" dirty="0"/>
              <a:t>Содержит числа</a:t>
            </a:r>
            <a:r>
              <a:rPr lang="en-US" altLang="en-US" dirty="0"/>
              <a:t>… 1,2,3,10,55)</a:t>
            </a:r>
          </a:p>
          <a:p>
            <a:pPr lvl="1"/>
            <a:r>
              <a:rPr lang="ru-RU" altLang="en-US" dirty="0"/>
              <a:t>Логический массив</a:t>
            </a:r>
            <a:r>
              <a:rPr lang="en-US" altLang="en-US" dirty="0"/>
              <a:t>(</a:t>
            </a:r>
            <a:r>
              <a:rPr lang="ru-RU" altLang="en-US" dirty="0"/>
              <a:t>Содержит логику</a:t>
            </a:r>
            <a:r>
              <a:rPr lang="en-US" altLang="en-US" dirty="0"/>
              <a:t>… </a:t>
            </a:r>
            <a:r>
              <a:rPr lang="ru-RU" altLang="en-US" dirty="0"/>
              <a:t>Истина</a:t>
            </a:r>
            <a:r>
              <a:rPr lang="en-US" altLang="en-US" dirty="0"/>
              <a:t>, </a:t>
            </a:r>
            <a:r>
              <a:rPr lang="ru-RU" altLang="en-US" dirty="0"/>
              <a:t>Истина</a:t>
            </a:r>
            <a:r>
              <a:rPr lang="en-US" altLang="en-US" dirty="0"/>
              <a:t>, </a:t>
            </a:r>
            <a:r>
              <a:rPr lang="ru-RU" altLang="en-US" dirty="0"/>
              <a:t>Ложь</a:t>
            </a:r>
            <a:r>
              <a:rPr lang="en-US" altLang="en-US" dirty="0"/>
              <a:t>)</a:t>
            </a:r>
          </a:p>
          <a:p>
            <a:r>
              <a:rPr lang="ru-RU" altLang="en-US" dirty="0"/>
              <a:t>Они могут быть использованы как входные и выходные параметры</a:t>
            </a:r>
            <a:r>
              <a:rPr lang="en-US" altLang="en-US" dirty="0"/>
              <a:t>….</a:t>
            </a:r>
          </a:p>
          <a:p>
            <a:pPr lvl="1"/>
            <a:r>
              <a:rPr lang="ru-RU" altLang="en-US" dirty="0"/>
              <a:t>Запись </a:t>
            </a:r>
            <a:r>
              <a:rPr lang="en-US" altLang="en-US" dirty="0"/>
              <a:t>– </a:t>
            </a:r>
            <a:r>
              <a:rPr lang="ru-RU" altLang="en-US" dirty="0"/>
              <a:t>сохранить значение в массив</a:t>
            </a:r>
            <a:endParaRPr lang="en-US" altLang="en-US" dirty="0"/>
          </a:p>
          <a:p>
            <a:pPr lvl="1"/>
            <a:r>
              <a:rPr lang="ru-RU" altLang="en-US" dirty="0"/>
              <a:t>Чтение </a:t>
            </a:r>
            <a:r>
              <a:rPr lang="en-US" altLang="en-US" dirty="0"/>
              <a:t>– </a:t>
            </a:r>
            <a:r>
              <a:rPr lang="ru-RU" altLang="en-US" dirty="0"/>
              <a:t>получить значение из массива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Массивы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4571206" y="249952"/>
            <a:ext cx="3783849" cy="7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White">
          <a:xfrm>
            <a:off x="1097280" y="2110207"/>
            <a:ext cx="3212658" cy="200241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3367" y="2359327"/>
            <a:ext cx="1134715" cy="696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Изменить режим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812427" y="4291800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Блоки массивов</a:t>
            </a:r>
            <a:r>
              <a:rPr lang="en-US" altLang="en-US" dirty="0"/>
              <a:t>: </a:t>
            </a:r>
            <a:r>
              <a:rPr lang="ru-RU" altLang="en-US" dirty="0"/>
              <a:t>краткое руководство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91468"/>
            <a:ext cx="2153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Запись</a:t>
            </a:r>
            <a:r>
              <a:rPr lang="en-US" altLang="en-US" sz="1400" dirty="0"/>
              <a:t> (</a:t>
            </a:r>
            <a:r>
              <a:rPr lang="ru-RU" altLang="en-US" sz="1400" dirty="0"/>
              <a:t>Входной параметр</a:t>
            </a:r>
            <a:r>
              <a:rPr lang="en-US" altLang="en-US" sz="1400" dirty="0"/>
              <a:t>) </a:t>
            </a:r>
            <a:r>
              <a:rPr lang="ru-RU" altLang="en-US" sz="1400" dirty="0"/>
              <a:t>имеет 2 паза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Считка</a:t>
            </a:r>
            <a:r>
              <a:rPr lang="en-US" altLang="en-US" sz="1400" dirty="0"/>
              <a:t> (</a:t>
            </a:r>
            <a:r>
              <a:rPr lang="ru-RU" altLang="en-US" sz="1400" dirty="0"/>
              <a:t>Выходной параметр)</a:t>
            </a:r>
            <a:r>
              <a:rPr lang="en-US" altLang="en-US" sz="1400" dirty="0"/>
              <a:t> </a:t>
            </a:r>
            <a:r>
              <a:rPr lang="ru-RU" altLang="en-US" sz="1400" dirty="0"/>
              <a:t>имеет </a:t>
            </a:r>
            <a:r>
              <a:rPr lang="en-US" altLang="en-US" sz="1400" dirty="0"/>
              <a:t>2</a:t>
            </a:r>
            <a:r>
              <a:rPr lang="ru-RU" altLang="en-US" sz="1400" dirty="0"/>
              <a:t> выпуклость 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551700" y="5847643"/>
            <a:ext cx="418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Определите, являются ли переменные входами / выходами и являются ли они числовыми / логическими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65917" y="5170729"/>
            <a:ext cx="97799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Записать числовой массив</a:t>
            </a:r>
            <a:endParaRPr lang="en-US" altLang="en-US" sz="1400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344583" y="5165687"/>
            <a:ext cx="99347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Считать числовой массив</a:t>
            </a:r>
            <a:endParaRPr lang="en-US" altLang="en-US" sz="1400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412105" y="5165687"/>
            <a:ext cx="11555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Записать</a:t>
            </a:r>
            <a:r>
              <a:rPr lang="en-US" altLang="en-US" sz="1400" dirty="0"/>
              <a:t> </a:t>
            </a:r>
            <a:r>
              <a:rPr lang="ru-RU" altLang="en-US" sz="1400" dirty="0"/>
              <a:t>логический массив</a:t>
            </a:r>
            <a:endParaRPr lang="en-US" altLang="en-US" sz="1400" dirty="0"/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431273" y="5165687"/>
            <a:ext cx="11555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Считать логический массив</a:t>
            </a:r>
            <a:endParaRPr lang="en-US" altLang="en-US" sz="1400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431273" y="1863188"/>
            <a:ext cx="1153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Логический массив</a:t>
            </a:r>
            <a:endParaRPr lang="en-US" altLang="en-US" sz="1400" dirty="0"/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Числовой массив</a:t>
            </a:r>
            <a:endParaRPr lang="en-US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777490" y="3617595"/>
            <a:ext cx="1463040" cy="445770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154" y="4932278"/>
            <a:ext cx="3669381" cy="137703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85313" y="4299615"/>
            <a:ext cx="1603062" cy="6926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bg1"/>
                </a:solidFill>
              </a:rPr>
              <a:t>Нажмите, чтобы добавить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Режимы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Имя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840980" y="1788021"/>
            <a:ext cx="94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Кнопки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Каждому значению в массиве присваивается индекс</a:t>
            </a:r>
            <a:endParaRPr lang="en-US" dirty="0"/>
          </a:p>
          <a:p>
            <a:r>
              <a:rPr lang="ru-RU" dirty="0"/>
              <a:t>Первое значение будет в индексе 0</a:t>
            </a:r>
            <a:endParaRPr lang="en-US" dirty="0"/>
          </a:p>
          <a:p>
            <a:r>
              <a:rPr lang="ru-RU" dirty="0"/>
              <a:t>Логические массивы хранят Истину / Ложь вместо чисел</a:t>
            </a:r>
            <a:endParaRPr lang="en-US" dirty="0"/>
          </a:p>
          <a:p>
            <a:r>
              <a:rPr lang="ru-RU" dirty="0"/>
              <a:t>Чтобы добавить значение в массив, нажмите плюс +</a:t>
            </a:r>
            <a:endParaRPr lang="en-US" dirty="0"/>
          </a:p>
          <a:p>
            <a:pPr lvl="1"/>
            <a:r>
              <a:rPr lang="ru-RU" dirty="0"/>
              <a:t>Это добавляет запись к следующему значению индекса (то есть к индексу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Индексы массива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731840"/>
            <a:ext cx="1443256" cy="10244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Это значения с индексом 0,1,2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6D42F6-95A4-4E04-9566-8FD170C6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99" y="4677786"/>
            <a:ext cx="4305901" cy="21243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567543"/>
            <a:ext cx="5017282" cy="504701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Этот блок используется для чтения или записи в логические или числовые массивы.</a:t>
            </a:r>
            <a:endParaRPr lang="en-US" dirty="0"/>
          </a:p>
          <a:p>
            <a:r>
              <a:rPr lang="ru-RU" dirty="0"/>
              <a:t>Разные режимы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Дополнить</a:t>
            </a:r>
            <a:r>
              <a:rPr lang="en-US" dirty="0"/>
              <a:t>: </a:t>
            </a:r>
            <a:r>
              <a:rPr lang="ru-RU" dirty="0"/>
              <a:t>добавить новый элемент после последнего индекса в массиве</a:t>
            </a:r>
            <a:endParaRPr lang="en-US" dirty="0"/>
          </a:p>
          <a:p>
            <a:pPr lvl="1"/>
            <a:r>
              <a:rPr lang="ru-RU" dirty="0"/>
              <a:t>Читать по индексу</a:t>
            </a:r>
            <a:r>
              <a:rPr lang="en-US" dirty="0"/>
              <a:t>: </a:t>
            </a:r>
            <a:r>
              <a:rPr lang="ru-RU" dirty="0"/>
              <a:t>считывает значение по определенному индексу</a:t>
            </a:r>
            <a:endParaRPr lang="en-US" dirty="0"/>
          </a:p>
          <a:p>
            <a:pPr lvl="1"/>
            <a:r>
              <a:rPr lang="ru-RU" dirty="0"/>
              <a:t>Записать по индексу</a:t>
            </a:r>
            <a:r>
              <a:rPr lang="en-US" dirty="0"/>
              <a:t>: </a:t>
            </a:r>
            <a:r>
              <a:rPr lang="ru-RU" dirty="0"/>
              <a:t>записать новое значение в определенный индекс</a:t>
            </a:r>
            <a:endParaRPr lang="en-US" dirty="0"/>
          </a:p>
          <a:p>
            <a:pPr lvl="1"/>
            <a:r>
              <a:rPr lang="ru-RU" dirty="0"/>
              <a:t>Длина</a:t>
            </a:r>
            <a:r>
              <a:rPr lang="en-US" dirty="0"/>
              <a:t>: </a:t>
            </a:r>
            <a:r>
              <a:rPr lang="ru-RU" dirty="0"/>
              <a:t>сколько элементов в массиве</a:t>
            </a:r>
            <a:endParaRPr lang="en-US" dirty="0"/>
          </a:p>
          <a:p>
            <a:r>
              <a:rPr lang="ru-RU" dirty="0"/>
              <a:t>И запись, и дополнить выводят массив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 вам нужно будет записать этот массив обратно в переменную, если вы хотите обновить сохраненный массив (см. Слайды записи / добавления)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</a:t>
            </a:r>
            <a:r>
              <a:rPr lang="en-US" dirty="0"/>
              <a:t>: </a:t>
            </a:r>
            <a:r>
              <a:rPr lang="ru-RU" dirty="0"/>
              <a:t>операции над массивом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использовать массивы</a:t>
            </a:r>
            <a:r>
              <a:rPr lang="en-US" dirty="0"/>
              <a:t> (</a:t>
            </a:r>
            <a:r>
              <a:rPr lang="ru-RU" dirty="0"/>
              <a:t>Чтение</a:t>
            </a:r>
            <a:r>
              <a:rPr lang="en-US" dirty="0"/>
              <a:t>)?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549" y="3748546"/>
            <a:ext cx="206751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Считать значение по индексу 1</a:t>
            </a:r>
            <a:endParaRPr lang="en-US" dirty="0"/>
          </a:p>
        </p:txBody>
      </p:sp>
      <p:cxnSp>
        <p:nvCxnSpPr>
          <p:cNvPr id="28" name="Straight Arrow Connector 27"/>
          <p:cNvCxnSpPr>
            <a:cxnSpLocks/>
            <a:stCxn id="22" idx="0"/>
          </p:cNvCxnSpPr>
          <p:nvPr/>
        </p:nvCxnSpPr>
        <p:spPr>
          <a:xfrm flipV="1">
            <a:off x="4431306" y="3436208"/>
            <a:ext cx="291882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2818609" y="5600290"/>
            <a:ext cx="2489239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002060"/>
                </a:solidFill>
              </a:rPr>
              <a:t>Используйте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режим </a:t>
            </a:r>
            <a:r>
              <a:rPr lang="en-US" sz="1200" dirty="0">
                <a:solidFill>
                  <a:srgbClr val="002060"/>
                </a:solidFill>
              </a:rPr>
              <a:t>“</a:t>
            </a:r>
            <a:r>
              <a:rPr lang="ru-RU" sz="1200" dirty="0">
                <a:solidFill>
                  <a:srgbClr val="002060"/>
                </a:solidFill>
              </a:rPr>
              <a:t>считать по индексу</a:t>
            </a:r>
            <a:r>
              <a:rPr lang="en-US" sz="1200" dirty="0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3673929" y="1862499"/>
            <a:ext cx="1813075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Блок работы над массивом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Вывести значение на экран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39095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Код сверху отобразит 10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Код снизу отобразит 0 для лжи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использовать массивы</a:t>
            </a:r>
            <a:r>
              <a:rPr lang="en-US" dirty="0"/>
              <a:t> (</a:t>
            </a:r>
            <a:r>
              <a:rPr lang="ru-RU" dirty="0"/>
              <a:t>Запись</a:t>
            </a:r>
            <a:r>
              <a:rPr lang="en-US" dirty="0"/>
              <a:t>)?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0486" y="3307758"/>
            <a:ext cx="106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Считать массив, в который вы хотите записать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68386" y="3518861"/>
            <a:ext cx="1972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Используйте операции над массивом, чтобы записать значение в определенный индекс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23669" y="3524234"/>
            <a:ext cx="129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Запишите результат обратно в массив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1768" y="2521736"/>
            <a:ext cx="251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Записываем 700 в массив под индексом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1768" y="4904261"/>
            <a:ext cx="251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Записываем Ложь в массив под индексом 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4169</TotalTime>
  <Words>859</Words>
  <Application>Microsoft Office PowerPoint</Application>
  <PresentationFormat>Экран (4:3)</PresentationFormat>
  <Paragraphs>133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</vt:lpstr>
      <vt:lpstr>Tahoma</vt:lpstr>
      <vt:lpstr>Wingdings</vt:lpstr>
      <vt:lpstr>advanced</vt:lpstr>
      <vt:lpstr>Массивы</vt:lpstr>
      <vt:lpstr>На этом занятии</vt:lpstr>
      <vt:lpstr>Зачем использовать массивы?</vt:lpstr>
      <vt:lpstr>Массивы</vt:lpstr>
      <vt:lpstr>Блоки массивов: краткое руководство</vt:lpstr>
      <vt:lpstr>Индексы массива</vt:lpstr>
      <vt:lpstr>Блок: операции над массивом</vt:lpstr>
      <vt:lpstr>Как использовать массивы (Чтение)?</vt:lpstr>
      <vt:lpstr>Как использовать массивы (Запись)?</vt:lpstr>
      <vt:lpstr>Цикл: итерационное число</vt:lpstr>
      <vt:lpstr>Заметка: Дополнить vs. Записать</vt:lpstr>
      <vt:lpstr>Испытание 1</vt:lpstr>
      <vt:lpstr>Испытание 1 Решение</vt:lpstr>
      <vt:lpstr>Испытание 2</vt:lpstr>
      <vt:lpstr>Испытание 2 Решение</vt:lpstr>
      <vt:lpstr>Следующие шаги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Vladimir Abay</cp:lastModifiedBy>
  <cp:revision>223</cp:revision>
  <cp:lastPrinted>2015-11-15T16:03:22Z</cp:lastPrinted>
  <dcterms:created xsi:type="dcterms:W3CDTF">2014-10-28T21:59:38Z</dcterms:created>
  <dcterms:modified xsi:type="dcterms:W3CDTF">2019-06-12T11:03:59Z</dcterms:modified>
</cp:coreProperties>
</file>