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</p:sldMasterIdLst>
  <p:notesMasterIdLst>
    <p:notesMasterId r:id="rId13"/>
  </p:notesMasterIdLst>
  <p:handoutMasterIdLst>
    <p:handoutMasterId r:id="rId14"/>
  </p:handoutMasterIdLst>
  <p:sldIdLst>
    <p:sldId id="308" r:id="rId2"/>
    <p:sldId id="309" r:id="rId3"/>
    <p:sldId id="312" r:id="rId4"/>
    <p:sldId id="275" r:id="rId5"/>
    <p:sldId id="278" r:id="rId6"/>
    <p:sldId id="291" r:id="rId7"/>
    <p:sldId id="292" r:id="rId8"/>
    <p:sldId id="283" r:id="rId9"/>
    <p:sldId id="304" r:id="rId10"/>
    <p:sldId id="284" r:id="rId11"/>
    <p:sldId id="28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96271" autoAdjust="0"/>
  </p:normalViewPr>
  <p:slideViewPr>
    <p:cSldViewPr snapToGrid="0" snapToObjects="1">
      <p:cViewPr>
        <p:scale>
          <a:sx n="85" d="100"/>
          <a:sy n="85" d="100"/>
        </p:scale>
        <p:origin x="108" y="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0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4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A066-8EF6-4341-A101-D2EEE35033BD}" type="datetime1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ПРОДВИНУТЫЙ УРОВЕНЬ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62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E6D4-B89C-994F-BC26-0B89112EC467}" type="datetime1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720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F98E-5149-9948-9EE7-0A8267A99B69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1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4F20-F22F-DD46-81F2-5BDE7CB3F092}" type="datetime1">
              <a:rPr lang="en-US" smtClean="0"/>
              <a:t>6/22/2019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5" name="Rectangle 14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22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2E89-7289-8A4D-9233-DD55793ACADE}" type="datetime1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6"/>
          <p:cNvGrpSpPr/>
          <p:nvPr userDrawn="1"/>
        </p:nvGrpSpPr>
        <p:grpSpPr>
          <a:xfrm>
            <a:off x="284163" y="1593723"/>
            <a:ext cx="8576373" cy="137411"/>
            <a:chOff x="284163" y="1759424"/>
            <a:chExt cx="8576373" cy="137411"/>
          </a:xfrm>
        </p:grpSpPr>
        <p:sp>
          <p:nvSpPr>
            <p:cNvPr id="15" name="Rectangle 14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894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1C4C-7A96-8B43-B8FB-7A31D2399F55}" type="datetime1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016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3252-4EFA-C347-A7EE-DDF3528603FF}" type="datetime1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078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6B745DF5-750D-0B4F-B2ED-4A155FA9F31D}" type="datetime1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805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F8BA-036E-E54C-9C52-7DE8B7EDB881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617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48E9834-52A1-8F4F-9134-E83F06191501}" type="datetime1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</p:sldLayoutIdLst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Журнал данных программный способ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15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3183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Снизу</a:t>
            </a:r>
            <a:r>
              <a:rPr lang="en-US" sz="1800" dirty="0"/>
              <a:t>, </a:t>
            </a:r>
            <a:r>
              <a:rPr lang="ru-RU" sz="1800" dirty="0"/>
              <a:t>мы запустили все 4 метода</a:t>
            </a:r>
            <a:r>
              <a:rPr lang="en-US" sz="1800" dirty="0"/>
              <a:t>, </a:t>
            </a:r>
            <a:r>
              <a:rPr lang="ru-RU" sz="1800" dirty="0"/>
              <a:t>но будет легче запускать их по отдельности</a:t>
            </a:r>
            <a:r>
              <a:rPr lang="en-US" sz="1800" dirty="0"/>
              <a:t> (</a:t>
            </a:r>
            <a:r>
              <a:rPr lang="ru-RU" sz="1800" dirty="0"/>
              <a:t>потому что вы можете избежать сброса </a:t>
            </a:r>
            <a:r>
              <a:rPr lang="ru-RU" sz="1800" dirty="0" err="1"/>
              <a:t>энкодера</a:t>
            </a:r>
            <a:r>
              <a:rPr lang="en-US" sz="1800" dirty="0"/>
              <a:t>)</a:t>
            </a: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 1: Решение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410533" y="2601900"/>
            <a:ext cx="6358252" cy="3945099"/>
            <a:chOff x="1308576" y="2526466"/>
            <a:chExt cx="6358252" cy="3945099"/>
          </a:xfrm>
        </p:grpSpPr>
        <p:pic>
          <p:nvPicPr>
            <p:cNvPr id="5" name="Picture 4" descr="Screen Shot 2015-10-25 at 10.27.28 AM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576" y="2526466"/>
              <a:ext cx="6358252" cy="394509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2" name="TextBox 11"/>
            <p:cNvSpPr txBox="1"/>
            <p:nvPr/>
          </p:nvSpPr>
          <p:spPr>
            <a:xfrm>
              <a:off x="4528702" y="4027885"/>
              <a:ext cx="1270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Метод</a:t>
              </a:r>
              <a:r>
                <a:rPr lang="en-US" dirty="0"/>
                <a:t> 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78399" y="4027885"/>
              <a:ext cx="1255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Метод </a:t>
              </a:r>
              <a:r>
                <a:rPr lang="en-US" dirty="0"/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46936" y="4027885"/>
              <a:ext cx="1286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Метод</a:t>
              </a:r>
              <a:r>
                <a:rPr lang="en-US" dirty="0"/>
                <a:t> 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32954" y="4027885"/>
              <a:ext cx="117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Метод</a:t>
              </a:r>
              <a:r>
                <a:rPr lang="en-US" dirty="0"/>
                <a:t> 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19450" y="5166885"/>
              <a:ext cx="1771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Линия мотора С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05950" y="3102767"/>
              <a:ext cx="1816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Линия мотора В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5405950" y="3472099"/>
              <a:ext cx="392841" cy="3746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2091158" y="4900175"/>
              <a:ext cx="192437" cy="4719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862611" y="2576681"/>
            <a:ext cx="22830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методе </a:t>
            </a:r>
            <a:r>
              <a:rPr lang="en-US" dirty="0"/>
              <a:t>4, </a:t>
            </a:r>
            <a:r>
              <a:rPr lang="ru-RU" dirty="0"/>
              <a:t>Мотор</a:t>
            </a:r>
            <a:r>
              <a:rPr lang="en-US" dirty="0"/>
              <a:t>C </a:t>
            </a:r>
            <a:r>
              <a:rPr lang="ru-RU" dirty="0"/>
              <a:t>перемещается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Метод </a:t>
            </a:r>
            <a:r>
              <a:rPr lang="en-US" dirty="0"/>
              <a:t>1 </a:t>
            </a:r>
            <a:r>
              <a:rPr lang="ru-RU" dirty="0"/>
              <a:t>и </a:t>
            </a:r>
            <a:r>
              <a:rPr lang="en-US" dirty="0"/>
              <a:t>2 </a:t>
            </a:r>
            <a:r>
              <a:rPr lang="ru-RU" dirty="0"/>
              <a:t>очень схожи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Метод </a:t>
            </a:r>
            <a:r>
              <a:rPr lang="en-US" dirty="0"/>
              <a:t>3 </a:t>
            </a:r>
            <a:r>
              <a:rPr lang="ru-RU" dirty="0"/>
              <a:t>кажется самым надежным. Вы можете не заметить большой разницы в реальной жизни, но журнал данных показывает нам истину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1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урок создан </a:t>
            </a:r>
            <a:r>
              <a:rPr lang="en-US" dirty="0"/>
              <a:t>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доступно на сайте  </a:t>
            </a:r>
            <a:r>
              <a:rPr lang="en-US" dirty="0"/>
              <a:t>mindlesson.ru </a:t>
            </a:r>
            <a:r>
              <a:rPr lang="ru-RU" dirty="0"/>
              <a:t>и </a:t>
            </a:r>
            <a:r>
              <a:rPr lang="en-US" dirty="0"/>
              <a:t>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91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657888"/>
            <a:ext cx="8574087" cy="4307294"/>
          </a:xfrm>
        </p:spPr>
        <p:txBody>
          <a:bodyPr/>
          <a:lstStyle/>
          <a:p>
            <a:r>
              <a:rPr lang="ru-RU" dirty="0"/>
              <a:t>Узнаем что такое журнал данных</a:t>
            </a:r>
            <a:endParaRPr lang="en-US" dirty="0"/>
          </a:p>
          <a:p>
            <a:r>
              <a:rPr lang="ru-RU" dirty="0"/>
              <a:t>Узнаем про разные способы сбора журнала данных в </a:t>
            </a:r>
            <a:r>
              <a:rPr lang="en-US" dirty="0"/>
              <a:t>EV3</a:t>
            </a:r>
          </a:p>
          <a:p>
            <a:r>
              <a:rPr lang="ru-RU" dirty="0"/>
              <a:t>Научимся использовать блок «регистрация данных»</a:t>
            </a:r>
          </a:p>
          <a:p>
            <a:endParaRPr lang="en-US" dirty="0"/>
          </a:p>
          <a:p>
            <a:r>
              <a:rPr lang="ru-RU" dirty="0" err="1"/>
              <a:t>Пререквизиты</a:t>
            </a:r>
            <a:r>
              <a:rPr lang="en-US" dirty="0"/>
              <a:t>: </a:t>
            </a:r>
            <a:r>
              <a:rPr lang="ru-RU" dirty="0"/>
              <a:t>У вас должна быть образовательная версия ПО </a:t>
            </a:r>
            <a:r>
              <a:rPr lang="en-US" dirty="0"/>
              <a:t>EV3 </a:t>
            </a:r>
            <a:r>
              <a:rPr lang="ru-RU" dirty="0"/>
              <a:t>и образовательная версия прошивки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8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 </a:t>
            </a:r>
            <a:r>
              <a:rPr lang="en-US" dirty="0"/>
              <a:t>EV3 </a:t>
            </a:r>
            <a:r>
              <a:rPr lang="ru-RU" dirty="0"/>
              <a:t>предоставляет простой способ для последовательной записи показаний датчиков в файл и в дальнейшем анализа</a:t>
            </a:r>
            <a:r>
              <a:rPr lang="en-US" dirty="0"/>
              <a:t>. </a:t>
            </a:r>
            <a:r>
              <a:rPr lang="ru-RU" dirty="0"/>
              <a:t>Это называется журналом данных</a:t>
            </a:r>
            <a:r>
              <a:rPr lang="en-US" i="1" dirty="0"/>
              <a:t>.</a:t>
            </a:r>
            <a:endParaRPr lang="en-US" dirty="0"/>
          </a:p>
          <a:p>
            <a:r>
              <a:rPr lang="ru-RU" dirty="0"/>
              <a:t>Зачем журнал данных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Отлично подходит для научных экспериментов</a:t>
            </a:r>
            <a:r>
              <a:rPr lang="en-US" dirty="0"/>
              <a:t>. </a:t>
            </a:r>
            <a:r>
              <a:rPr lang="ru-RU" dirty="0"/>
              <a:t>В первой части мы покажем как записывать значения (такие как температуру) для научных экспериментов</a:t>
            </a:r>
            <a:r>
              <a:rPr lang="en-US" dirty="0"/>
              <a:t>. </a:t>
            </a:r>
          </a:p>
          <a:p>
            <a:pPr lvl="1"/>
            <a:r>
              <a:rPr lang="ru-RU" dirty="0"/>
              <a:t>Отлично подходит для понимания работы программных блоков</a:t>
            </a:r>
            <a:r>
              <a:rPr lang="en-US" dirty="0"/>
              <a:t>. </a:t>
            </a:r>
            <a:r>
              <a:rPr lang="ru-RU" dirty="0"/>
              <a:t>Во второй части</a:t>
            </a:r>
            <a:r>
              <a:rPr lang="en-US" dirty="0"/>
              <a:t>, </a:t>
            </a:r>
            <a:r>
              <a:rPr lang="ru-RU" dirty="0"/>
              <a:t>мы покажем вам как использовать журнал данных для определения разницы между поворотами</a:t>
            </a:r>
            <a:r>
              <a:rPr lang="en-US" dirty="0"/>
              <a:t>.</a:t>
            </a:r>
          </a:p>
          <a:p>
            <a:pPr lvl="1"/>
            <a:r>
              <a:rPr lang="ru-RU" dirty="0"/>
              <a:t>Отлично подходит для понимания поведения датчика</a:t>
            </a:r>
            <a:r>
              <a:rPr lang="en-US" dirty="0"/>
              <a:t>. </a:t>
            </a:r>
            <a:r>
              <a:rPr lang="ru-RU" dirty="0"/>
              <a:t>В третьей части мы покажем как использовать журнал данных, чтобы понять тонкости таких датчиков, как гиро датчик</a:t>
            </a:r>
            <a:r>
              <a:rPr lang="en-US" dirty="0"/>
              <a:t>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журнал данных?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6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322" y="2544088"/>
            <a:ext cx="7237202" cy="4307294"/>
          </a:xfrm>
        </p:spPr>
        <p:txBody>
          <a:bodyPr>
            <a:normAutofit/>
          </a:bodyPr>
          <a:lstStyle/>
          <a:p>
            <a:pPr marL="917575" lvl="1">
              <a:buFont typeface="+mj-lt"/>
              <a:buAutoNum type="arabicPeriod"/>
            </a:pPr>
            <a:r>
              <a:rPr lang="ru-RU" dirty="0"/>
              <a:t>Журнал данных в реальном времени</a:t>
            </a:r>
            <a:r>
              <a:rPr lang="en-US" dirty="0"/>
              <a:t>: </a:t>
            </a:r>
            <a:r>
              <a:rPr lang="ru-RU" dirty="0"/>
              <a:t>данные собираются в реальном времени напрямую из ПО</a:t>
            </a:r>
            <a:endParaRPr lang="en-US" dirty="0"/>
          </a:p>
          <a:p>
            <a:pPr marL="917575" lvl="1">
              <a:buFont typeface="+mj-lt"/>
              <a:buAutoNum type="arabicPeriod"/>
            </a:pPr>
            <a:r>
              <a:rPr lang="ru-RU" dirty="0"/>
              <a:t>Удаленный журнал данных</a:t>
            </a:r>
            <a:r>
              <a:rPr lang="en-US" dirty="0"/>
              <a:t>: </a:t>
            </a:r>
            <a:r>
              <a:rPr lang="ru-RU" dirty="0"/>
              <a:t>Используйте </a:t>
            </a:r>
            <a:r>
              <a:rPr lang="ru-RU" dirty="0" err="1"/>
              <a:t>брик</a:t>
            </a:r>
            <a:r>
              <a:rPr lang="ru-RU" dirty="0"/>
              <a:t>, чтобы собрать данные</a:t>
            </a:r>
            <a:r>
              <a:rPr lang="en-US" dirty="0"/>
              <a:t>, </a:t>
            </a:r>
            <a:r>
              <a:rPr lang="ru-RU" dirty="0"/>
              <a:t>затем перенесите данные на компьютер для анализа</a:t>
            </a:r>
            <a:endParaRPr lang="en-US" dirty="0"/>
          </a:p>
          <a:p>
            <a:pPr marL="917575" lvl="1">
              <a:buFont typeface="+mj-lt"/>
              <a:buAutoNum type="arabicPeriod"/>
            </a:pPr>
            <a:r>
              <a:rPr lang="ru-RU" dirty="0"/>
              <a:t>Журнал данных на </a:t>
            </a:r>
            <a:r>
              <a:rPr lang="ru-RU" dirty="0" err="1"/>
              <a:t>брике</a:t>
            </a:r>
            <a:r>
              <a:rPr lang="en-US" dirty="0"/>
              <a:t>: </a:t>
            </a:r>
            <a:r>
              <a:rPr lang="ru-RU" dirty="0"/>
              <a:t>Запустите эксперимент напрямую из </a:t>
            </a:r>
            <a:r>
              <a:rPr lang="ru-RU" dirty="0" err="1"/>
              <a:t>брика</a:t>
            </a:r>
            <a:endParaRPr lang="en-US" dirty="0"/>
          </a:p>
          <a:p>
            <a:pPr marL="917575" lvl="1">
              <a:buFont typeface="+mj-lt"/>
              <a:buAutoNum type="arabicPeriod"/>
            </a:pPr>
            <a:endParaRPr lang="en-US" dirty="0"/>
          </a:p>
          <a:p>
            <a:pPr marL="917575" lvl="1">
              <a:buFont typeface="+mj-lt"/>
              <a:buAutoNum type="arabicPeriod"/>
            </a:pPr>
            <a:r>
              <a:rPr lang="ru-RU" dirty="0"/>
              <a:t>Автономный:</a:t>
            </a:r>
            <a:r>
              <a:rPr lang="en-US" dirty="0"/>
              <a:t> </a:t>
            </a:r>
            <a:r>
              <a:rPr lang="ru-RU" dirty="0"/>
              <a:t>Собирайте данных используя блок «Регистрация данных»</a:t>
            </a:r>
            <a:r>
              <a:rPr lang="en-US" dirty="0"/>
              <a:t>. </a:t>
            </a:r>
            <a:r>
              <a:rPr lang="ru-RU" dirty="0"/>
              <a:t>Данных хранятся на </a:t>
            </a:r>
            <a:r>
              <a:rPr lang="ru-RU" dirty="0" err="1"/>
              <a:t>брике</a:t>
            </a:r>
            <a:r>
              <a:rPr lang="en-US" dirty="0"/>
              <a:t>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использовать журнал данных на </a:t>
            </a:r>
            <a:r>
              <a:rPr lang="en-US" dirty="0"/>
              <a:t>EV3?</a:t>
            </a:r>
          </a:p>
        </p:txBody>
      </p:sp>
      <p:sp>
        <p:nvSpPr>
          <p:cNvPr id="6" name="Rectangle 5"/>
          <p:cNvSpPr/>
          <p:nvPr/>
        </p:nvSpPr>
        <p:spPr>
          <a:xfrm>
            <a:off x="577314" y="2591192"/>
            <a:ext cx="1590818" cy="21678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Урок </a:t>
            </a:r>
            <a:r>
              <a:rPr lang="en-US" dirty="0"/>
              <a:t>1: </a:t>
            </a:r>
            <a:r>
              <a:rPr lang="ru-RU" dirty="0"/>
              <a:t>Эксперимент с датчиком температуры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7314" y="5282448"/>
            <a:ext cx="1590818" cy="112183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Урок </a:t>
            </a:r>
            <a:r>
              <a:rPr lang="en-US" dirty="0"/>
              <a:t>2: </a:t>
            </a:r>
            <a:r>
              <a:rPr lang="ru-RU" dirty="0"/>
              <a:t>Разница м/у поворотами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266" y="1860011"/>
            <a:ext cx="8729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Существует 4 способа использовать журнал данных в </a:t>
            </a:r>
            <a:r>
              <a:rPr lang="en-US" dirty="0"/>
              <a:t>EV3 MINDSTORMS: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6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961" y="4730490"/>
            <a:ext cx="2291018" cy="4158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1800" dirty="0"/>
              <a:t>Блок регистрации данных находится в голубой </a:t>
            </a:r>
            <a:r>
              <a:rPr lang="ru-RU" sz="1800" dirty="0" err="1"/>
              <a:t>палитке</a:t>
            </a:r>
            <a:endParaRPr lang="en-US" sz="1800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Автономный журнал данных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6327" y="2137856"/>
            <a:ext cx="5223510" cy="3187639"/>
          </a:xfrm>
          <a:prstGeom prst="rect">
            <a:avLst/>
          </a:prstGeom>
        </p:spPr>
      </p:pic>
      <p:pic>
        <p:nvPicPr>
          <p:cNvPr id="8" name="Picture 7" descr="Screen Shot 2015-10-25 at 10.29.03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91" y="5348416"/>
            <a:ext cx="7463731" cy="1141072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1296321" y="5617058"/>
            <a:ext cx="853053" cy="964668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3096" y="1748607"/>
            <a:ext cx="153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Имя файла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51853" y="1745604"/>
            <a:ext cx="153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Порт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85842" y="2082670"/>
            <a:ext cx="304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Добавьте больше датчиков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51214" y="3847274"/>
            <a:ext cx="2432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Выберите датчик и что вы хотите измерить</a:t>
            </a:r>
            <a:endParaRPr lang="en-US" dirty="0"/>
          </a:p>
        </p:txBody>
      </p:sp>
      <p:cxnSp>
        <p:nvCxnSpPr>
          <p:cNvPr id="15" name="Straight Arrow Connector 14"/>
          <p:cNvCxnSpPr>
            <a:cxnSpLocks/>
            <a:stCxn id="17" idx="1"/>
          </p:cNvCxnSpPr>
          <p:nvPr/>
        </p:nvCxnSpPr>
        <p:spPr>
          <a:xfrm flipH="1" flipV="1">
            <a:off x="5544410" y="2259034"/>
            <a:ext cx="341432" cy="8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92552" y="2050877"/>
            <a:ext cx="0" cy="208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96115" y="2050877"/>
            <a:ext cx="0" cy="208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451148" y="4300229"/>
            <a:ext cx="5007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82478" y="5140477"/>
            <a:ext cx="0" cy="415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4163" y="2050877"/>
            <a:ext cx="2384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Автономный журнал данных требует блока регистрации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0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652917" cy="233286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Чтобы использовать этот блок, перенесите блок регистрации данных в момент, который вы хотите записать</a:t>
            </a:r>
            <a:r>
              <a:rPr lang="en-US" dirty="0"/>
              <a:t> </a:t>
            </a:r>
            <a:r>
              <a:rPr lang="ru-RU" dirty="0"/>
              <a:t>и установите режим «Включить»</a:t>
            </a:r>
            <a:r>
              <a:rPr lang="en-US" dirty="0"/>
              <a:t>. </a:t>
            </a:r>
            <a:r>
              <a:rPr lang="ru-RU" dirty="0"/>
              <a:t>Чтобы завершить запись добавьте в конец блок регистрации данных в режиме «Остановка».</a:t>
            </a:r>
            <a:endParaRPr lang="en-US" dirty="0"/>
          </a:p>
          <a:p>
            <a:r>
              <a:rPr lang="ru-RU" dirty="0"/>
              <a:t>Выберите другие параметры </a:t>
            </a:r>
            <a:r>
              <a:rPr lang="en-US" dirty="0"/>
              <a:t>– </a:t>
            </a:r>
            <a:r>
              <a:rPr lang="ru-RU" dirty="0"/>
              <a:t>порты</a:t>
            </a:r>
            <a:r>
              <a:rPr lang="en-US" dirty="0"/>
              <a:t>, </a:t>
            </a:r>
            <a:r>
              <a:rPr lang="ru-RU" dirty="0"/>
              <a:t>датчики для записи</a:t>
            </a:r>
            <a:r>
              <a:rPr lang="en-US" dirty="0"/>
              <a:t>, </a:t>
            </a:r>
            <a:r>
              <a:rPr lang="ru-RU" dirty="0"/>
              <a:t>что вы хотите записать (обороты/градусы, и т.д.)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Загрузите и запустите программу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Как использовать блок регистрации данных</a:t>
            </a:r>
            <a:endParaRPr lang="en-US" sz="3600" dirty="0"/>
          </a:p>
        </p:txBody>
      </p:sp>
      <p:pic>
        <p:nvPicPr>
          <p:cNvPr id="5" name="Picture 4" descr="Screen Shot 2015-10-25 at 10.25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68" y="4324606"/>
            <a:ext cx="6731000" cy="1803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81370" y="5821123"/>
            <a:ext cx="121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Включить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53746" y="5821123"/>
            <a:ext cx="134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Остановить</a:t>
            </a:r>
            <a:endParaRPr lang="en-US" dirty="0"/>
          </a:p>
        </p:txBody>
      </p:sp>
      <p:sp>
        <p:nvSpPr>
          <p:cNvPr id="8" name="Frame 7"/>
          <p:cNvSpPr/>
          <p:nvPr/>
        </p:nvSpPr>
        <p:spPr>
          <a:xfrm>
            <a:off x="2418046" y="5297833"/>
            <a:ext cx="545726" cy="57837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6799852" y="5231207"/>
            <a:ext cx="545726" cy="57837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47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просмотреть ваши данные</a:t>
            </a:r>
            <a:endParaRPr lang="en-US" dirty="0"/>
          </a:p>
        </p:txBody>
      </p:sp>
      <p:pic>
        <p:nvPicPr>
          <p:cNvPr id="5" name="Picture 4" descr="Screen Shot 2015-10-25 at 10.20.49 A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"/>
          <a:stretch/>
        </p:blipFill>
        <p:spPr>
          <a:xfrm>
            <a:off x="4182313" y="3628757"/>
            <a:ext cx="4853191" cy="29550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08811" y="1412218"/>
            <a:ext cx="282104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Если вы хотите получить файл из </a:t>
            </a:r>
            <a:r>
              <a:rPr lang="ru-RU" sz="1600" dirty="0" err="1"/>
              <a:t>брика</a:t>
            </a:r>
            <a:r>
              <a:rPr lang="ru-RU" sz="1600" dirty="0"/>
              <a:t> на компьютер </a:t>
            </a:r>
            <a:r>
              <a:rPr lang="en-US" sz="1600" dirty="0"/>
              <a:t>: </a:t>
            </a:r>
          </a:p>
          <a:p>
            <a:pPr marL="342900" indent="-342900">
              <a:buAutoNum type="arabicParenR"/>
            </a:pPr>
            <a:r>
              <a:rPr lang="ru-RU" sz="1600" dirty="0"/>
              <a:t>Выберите кнопку «информация о модуле»</a:t>
            </a:r>
            <a:endParaRPr lang="en-US" sz="1600" dirty="0"/>
          </a:p>
          <a:p>
            <a:pPr marL="342900" indent="-342900">
              <a:buAutoNum type="arabicParenR"/>
            </a:pPr>
            <a:r>
              <a:rPr lang="ru-RU" sz="1600" dirty="0"/>
              <a:t>Выберите обозреватель памяти</a:t>
            </a:r>
            <a:r>
              <a:rPr lang="en-US" sz="1600" dirty="0"/>
              <a:t>. </a:t>
            </a:r>
          </a:p>
          <a:p>
            <a:pPr marL="342900" indent="-342900">
              <a:buAutoNum type="arabicParenR"/>
            </a:pPr>
            <a:r>
              <a:rPr lang="ru-RU" sz="1600" dirty="0"/>
              <a:t>Найдите нужный</a:t>
            </a:r>
            <a:r>
              <a:rPr lang="en-US" sz="1600" dirty="0"/>
              <a:t>.</a:t>
            </a:r>
            <a:r>
              <a:rPr lang="en-US" sz="1600" dirty="0" err="1"/>
              <a:t>rdf</a:t>
            </a:r>
            <a:r>
              <a:rPr lang="en-US" sz="1600" dirty="0"/>
              <a:t> </a:t>
            </a:r>
            <a:r>
              <a:rPr lang="ru-RU" sz="1600" dirty="0"/>
              <a:t>файл</a:t>
            </a:r>
            <a:r>
              <a:rPr lang="en-US" sz="1600" dirty="0"/>
              <a:t>.</a:t>
            </a:r>
          </a:p>
          <a:p>
            <a:endParaRPr lang="en-US" dirty="0"/>
          </a:p>
          <a:p>
            <a:r>
              <a:rPr lang="ru-RU" dirty="0"/>
              <a:t>Если вы хотите просмотреть данные с </a:t>
            </a:r>
            <a:r>
              <a:rPr lang="ru-RU" dirty="0" err="1"/>
              <a:t>брика</a:t>
            </a:r>
            <a:r>
              <a:rPr lang="ru-RU" dirty="0"/>
              <a:t> или компьютера</a:t>
            </a:r>
            <a:r>
              <a:rPr lang="en-US" dirty="0"/>
              <a:t>:</a:t>
            </a:r>
          </a:p>
          <a:p>
            <a:r>
              <a:rPr lang="en-US" dirty="0"/>
              <a:t> </a:t>
            </a:r>
          </a:p>
          <a:p>
            <a:r>
              <a:rPr lang="ru-RU" dirty="0"/>
              <a:t>Перейдите в Инструменты</a:t>
            </a:r>
            <a:r>
              <a:rPr lang="en-US" dirty="0">
                <a:sym typeface="Wingdings"/>
              </a:rPr>
              <a:t> </a:t>
            </a:r>
            <a:r>
              <a:rPr lang="ru-RU" dirty="0">
                <a:sym typeface="Wingdings"/>
              </a:rPr>
              <a:t>Диспетчер файлов журнала данных</a:t>
            </a:r>
            <a:r>
              <a:rPr lang="en-US" dirty="0">
                <a:sym typeface="Wingdings"/>
              </a:rPr>
              <a:t>  </a:t>
            </a:r>
            <a:r>
              <a:rPr lang="ru-RU" dirty="0">
                <a:sym typeface="Wingdings"/>
              </a:rPr>
              <a:t>Выберите </a:t>
            </a:r>
            <a:r>
              <a:rPr lang="ru-RU" dirty="0" err="1">
                <a:sym typeface="Wingdings"/>
              </a:rPr>
              <a:t>брик</a:t>
            </a:r>
            <a:r>
              <a:rPr lang="ru-RU" dirty="0">
                <a:sym typeface="Wingdings"/>
              </a:rPr>
              <a:t> или компьютер и нужный файл</a:t>
            </a:r>
            <a:endParaRPr lang="en-US" dirty="0"/>
          </a:p>
        </p:txBody>
      </p:sp>
      <p:pic>
        <p:nvPicPr>
          <p:cNvPr id="7" name="Picture 6" descr="Screen Shot 2015-10-25 at 6.07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29" y="1737850"/>
            <a:ext cx="3631354" cy="1315139"/>
          </a:xfrm>
          <a:prstGeom prst="rect">
            <a:avLst/>
          </a:prstGeom>
        </p:spPr>
      </p:pic>
      <p:pic>
        <p:nvPicPr>
          <p:cNvPr id="8" name="Picture 7" descr="Screen Shot 2015-10-25 at 6.07.57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391" y="1807227"/>
            <a:ext cx="2740585" cy="1672563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3124697" y="1850933"/>
            <a:ext cx="431388" cy="476101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6864858" y="2424433"/>
            <a:ext cx="2081188" cy="205242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5755230" y="2687203"/>
            <a:ext cx="431388" cy="35917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14844" y="1537795"/>
            <a:ext cx="34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8375" y="2487148"/>
            <a:ext cx="34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19122" y="2189690"/>
            <a:ext cx="34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15" name="Frame 14"/>
          <p:cNvSpPr/>
          <p:nvPr/>
        </p:nvSpPr>
        <p:spPr>
          <a:xfrm>
            <a:off x="5622131" y="5386095"/>
            <a:ext cx="2081188" cy="205242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65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Напишите 4 разных программы, которые делают поворот одним мотором и сравните данные </a:t>
            </a:r>
            <a:r>
              <a:rPr lang="ru-RU" dirty="0" err="1"/>
              <a:t>энкодера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</a:t>
            </a:r>
            <a:r>
              <a:rPr lang="en-US" dirty="0"/>
              <a:t> 1: </a:t>
            </a:r>
            <a:r>
              <a:rPr lang="ru-RU" dirty="0"/>
              <a:t>Сравниваем повороты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23" y="3527900"/>
            <a:ext cx="1700005" cy="1545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3156" y="3576983"/>
            <a:ext cx="1831281" cy="1496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7681" y="3814225"/>
            <a:ext cx="2109684" cy="1579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0528" y="3527900"/>
            <a:ext cx="1744558" cy="271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6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8" y="1507258"/>
            <a:ext cx="5599012" cy="49324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Шаг</a:t>
            </a:r>
            <a:r>
              <a:rPr lang="en-US" dirty="0"/>
              <a:t> 1: </a:t>
            </a:r>
            <a:r>
              <a:rPr lang="ru-RU" dirty="0"/>
              <a:t>В блоке регистрации данных выберите датчики для считки.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Шаг </a:t>
            </a:r>
            <a:r>
              <a:rPr lang="en-US" dirty="0"/>
              <a:t>2: </a:t>
            </a:r>
            <a:r>
              <a:rPr lang="ru-RU" dirty="0"/>
              <a:t>Выберите продолжительность и частотой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Шаг </a:t>
            </a:r>
            <a:r>
              <a:rPr lang="en-US" dirty="0"/>
              <a:t>3: </a:t>
            </a:r>
            <a:r>
              <a:rPr lang="ru-RU" dirty="0"/>
              <a:t>Запомните остановить запись данных в конце кода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Шаг </a:t>
            </a:r>
            <a:r>
              <a:rPr lang="en-US" dirty="0"/>
              <a:t>4: </a:t>
            </a:r>
            <a:r>
              <a:rPr lang="ru-RU" dirty="0"/>
              <a:t>Не забудьте изменить имя файла, иначе все файлы будут называться </a:t>
            </a:r>
            <a:r>
              <a:rPr lang="en-US" dirty="0" err="1"/>
              <a:t>MyData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Шаг </a:t>
            </a:r>
            <a:r>
              <a:rPr lang="en-US" dirty="0"/>
              <a:t>5: </a:t>
            </a:r>
            <a:r>
              <a:rPr lang="ru-RU" dirty="0"/>
              <a:t>Импортируйте ваши данные и сравните графики</a:t>
            </a:r>
            <a:r>
              <a:rPr lang="en-US" dirty="0"/>
              <a:t>. </a:t>
            </a:r>
            <a:r>
              <a:rPr lang="ru-RU" dirty="0"/>
              <a:t>Какой тип поворота на одном моторе самый надежный</a:t>
            </a:r>
            <a:r>
              <a:rPr lang="en-US" dirty="0"/>
              <a:t>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2016 EV3Lessons.com, Last edit 7/19/2016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Шаги на заметку</a:t>
            </a:r>
            <a:endParaRPr lang="en-US" dirty="0"/>
          </a:p>
        </p:txBody>
      </p:sp>
      <p:pic>
        <p:nvPicPr>
          <p:cNvPr id="6" name="Picture 5" descr="Screen Shot 2015-10-25 at 5.43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710" y="1962542"/>
            <a:ext cx="2921000" cy="1257300"/>
          </a:xfrm>
          <a:prstGeom prst="rect">
            <a:avLst/>
          </a:prstGeom>
        </p:spPr>
      </p:pic>
      <p:pic>
        <p:nvPicPr>
          <p:cNvPr id="7" name="Picture 6" descr="Screen Shot 2015-10-25 at 10.25.58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77" r="4532"/>
          <a:stretch/>
        </p:blipFill>
        <p:spPr>
          <a:xfrm>
            <a:off x="5798710" y="3657566"/>
            <a:ext cx="1103311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2379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4561</TotalTime>
  <Words>706</Words>
  <Application>Microsoft Office PowerPoint</Application>
  <PresentationFormat>Экран (4:3)</PresentationFormat>
  <Paragraphs>96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 Neue</vt:lpstr>
      <vt:lpstr>Wingdings</vt:lpstr>
      <vt:lpstr>advanced</vt:lpstr>
      <vt:lpstr>Журнал данных программный способ</vt:lpstr>
      <vt:lpstr>На этом занятии</vt:lpstr>
      <vt:lpstr>Что такое журнал данных?</vt:lpstr>
      <vt:lpstr>Как использовать журнал данных на EV3?</vt:lpstr>
      <vt:lpstr>Автономный журнал данных</vt:lpstr>
      <vt:lpstr>Как использовать блок регистрации данных</vt:lpstr>
      <vt:lpstr>Как просмотреть ваши данные</vt:lpstr>
      <vt:lpstr>Испытание 1: Сравниваем повороты</vt:lpstr>
      <vt:lpstr>Шаги на заметку</vt:lpstr>
      <vt:lpstr>Испытание 1: Решение</vt:lpstr>
      <vt:lpstr>Благодарность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Turns</dc:title>
  <dc:creator>Sanjay Seshan</dc:creator>
  <cp:lastModifiedBy>Vladimir Abay</cp:lastModifiedBy>
  <cp:revision>170</cp:revision>
  <dcterms:created xsi:type="dcterms:W3CDTF">2014-10-28T21:59:38Z</dcterms:created>
  <dcterms:modified xsi:type="dcterms:W3CDTF">2019-06-22T12:18:47Z</dcterms:modified>
</cp:coreProperties>
</file>