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notesMasterIdLst>
    <p:notesMasterId r:id="rId9"/>
  </p:notesMasterIdLst>
  <p:handoutMasterIdLst>
    <p:handoutMasterId r:id="rId10"/>
  </p:handoutMasterIdLst>
  <p:sldIdLst>
    <p:sldId id="267" r:id="rId2"/>
    <p:sldId id="265" r:id="rId3"/>
    <p:sldId id="268" r:id="rId4"/>
    <p:sldId id="269" r:id="rId5"/>
    <p:sldId id="270" r:id="rId6"/>
    <p:sldId id="27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613"/>
  </p:normalViewPr>
  <p:slideViewPr>
    <p:cSldViewPr snapToGrid="0" snapToObjects="1">
      <p:cViewPr varScale="1">
        <p:scale>
          <a:sx n="85" d="100"/>
          <a:sy n="85" d="100"/>
        </p:scale>
        <p:origin x="84" y="8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07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9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2016, EV3Lessons.com (last edit 12/14/2016)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ПРОДВИНУТЫЙ УРОВЕНЬ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2016, EV3Lessons.com (last edit 12/14/2016)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787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2016, EV3Lessons.com (last edit 12/14/2016)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5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03372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2016, EV3Lessons.com (last edit 12/14/2016)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3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2016, EV3Lessons.com (last edit 12/14/2016)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8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2016, EV3Lessons.com (last edit 12/14/2016)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907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2016, EV3Lessons.com (last edit 12/14/2016)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407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2016, EV3Lessons.com (last edit 12/14/2016)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66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/>
              <a:t>© 2016, EV3Lessons.com (last edit 12/14/2016)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4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</p:sldLayoutIdLst>
  <p:hf sldNum="0"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2016, EV3Lessons.com (last edit 12/14/2016)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Загрузка и выгрузка файлов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6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2016, EV3Lessons.com (last edit 12/14/2016)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Загрузка и выгрузка файлов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6760" y="2073040"/>
            <a:ext cx="835181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2000"/>
              </a:spcBef>
              <a:spcAft>
                <a:spcPts val="2000"/>
              </a:spcAft>
              <a:buClr>
                <a:schemeClr val="bg1">
                  <a:lumMod val="65000"/>
                </a:schemeClr>
              </a:buClr>
              <a:buSzPct val="90000"/>
              <a:buFont typeface="Arial" charset="0"/>
              <a:buChar char="•"/>
            </a:pP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Загрузить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mr-I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добавление файла </a:t>
            </a:r>
            <a:r>
              <a:rPr lang="ru-RU" sz="2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на </a:t>
            </a:r>
            <a:r>
              <a:rPr lang="ru-RU" sz="2400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брик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из компьютера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14400" lvl="1" indent="-457200">
              <a:spcBef>
                <a:spcPts val="2000"/>
              </a:spcBef>
              <a:spcAft>
                <a:spcPts val="2000"/>
              </a:spcAft>
              <a:buClr>
                <a:schemeClr val="bg1">
                  <a:lumMod val="65000"/>
                </a:schemeClr>
              </a:buClr>
              <a:buSzPct val="90000"/>
              <a:buFont typeface="Arial" charset="0"/>
              <a:buChar char="•"/>
            </a:pP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Пример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Наш проект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PIX3L PLOTT3R 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требует загрузки файла изображения в дополнение к коду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EV3. </a:t>
            </a:r>
          </a:p>
          <a:p>
            <a:pPr marL="457200" indent="-457200">
              <a:spcBef>
                <a:spcPts val="2000"/>
              </a:spcBef>
              <a:spcAft>
                <a:spcPts val="2000"/>
              </a:spcAft>
              <a:buClr>
                <a:schemeClr val="bg1">
                  <a:lumMod val="65000"/>
                </a:schemeClr>
              </a:buClr>
              <a:buSzPct val="90000"/>
              <a:buFont typeface="Arial" charset="0"/>
              <a:buChar char="•"/>
            </a:pP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Выгрузить </a:t>
            </a:r>
            <a:r>
              <a:rPr lang="mr-I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добавление файла </a:t>
            </a:r>
            <a:r>
              <a:rPr lang="ru-RU" sz="2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из </a:t>
            </a:r>
            <a:r>
              <a:rPr lang="ru-RU" sz="2400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брика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на компьютер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14400" lvl="1" indent="-457200">
              <a:spcBef>
                <a:spcPts val="2000"/>
              </a:spcBef>
              <a:spcAft>
                <a:spcPts val="2000"/>
              </a:spcAft>
              <a:buClr>
                <a:schemeClr val="bg1">
                  <a:lumMod val="65000"/>
                </a:schemeClr>
              </a:buClr>
              <a:buSzPct val="90000"/>
              <a:buFont typeface="Arial" charset="0"/>
              <a:buChar char="•"/>
            </a:pP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Пример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Вы хотите посмотреть что было записано в текстовом файле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64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2190" y="1659432"/>
            <a:ext cx="2841453" cy="2704224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2016, EV3Lessons.com (last edit 12/14/2016)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Загрузить файл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6884" y="1871661"/>
            <a:ext cx="4781216" cy="24041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9219" y="4583575"/>
            <a:ext cx="424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Инструменты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 </a:t>
            </a:r>
            <a:r>
              <a:rPr lang="ru-RU" dirty="0">
                <a:sym typeface="Wingdings"/>
              </a:rPr>
              <a:t>Обозреватель памяти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56614" y="4583575"/>
            <a:ext cx="4247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Выберите папку проекта, в который вы хотите поместить файл и нажмите «загрузить»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048974" y="3698112"/>
            <a:ext cx="775504" cy="26621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375729" y="2662567"/>
            <a:ext cx="1005069" cy="34897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012190" y="3039284"/>
            <a:ext cx="2841453" cy="245362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065868" y="1659432"/>
            <a:ext cx="846665" cy="17272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2016, EV3Lessons.com (last edit 12/14/2016)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Загрузить файл продолжение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51684" y="1862743"/>
            <a:ext cx="4320908" cy="21687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6209" y="4268645"/>
            <a:ext cx="4247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Выберите файл на компьютере, который вы хотите добавить на </a:t>
            </a:r>
            <a:r>
              <a:rPr lang="ru-RU" dirty="0" err="1"/>
              <a:t>брик</a:t>
            </a:r>
            <a:r>
              <a:rPr lang="en-US" dirty="0"/>
              <a:t>.</a:t>
            </a:r>
            <a:r>
              <a:rPr lang="ru-RU" dirty="0"/>
              <a:t> В этом примере был выбран файл</a:t>
            </a:r>
            <a:r>
              <a:rPr lang="en-US" dirty="0"/>
              <a:t> </a:t>
            </a:r>
            <a:r>
              <a:rPr lang="en-US" dirty="0" err="1"/>
              <a:t>DisplayFile.rbf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9590" y="2868626"/>
            <a:ext cx="2603500" cy="4054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37186" y="4277131"/>
            <a:ext cx="39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Теперь файл </a:t>
            </a:r>
            <a:r>
              <a:rPr lang="en-US" dirty="0" err="1"/>
              <a:t>DisplayFile.rbf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ru-RU" dirty="0" err="1"/>
              <a:t>брике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1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0588" y="1793473"/>
            <a:ext cx="4630242" cy="2323967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3808" y="1659432"/>
            <a:ext cx="2838216" cy="2704224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2016, EV3Lessons.com (last edit 12/14/2016)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Выгрузите файл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9219" y="4583575"/>
            <a:ext cx="424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Инструменты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 </a:t>
            </a:r>
            <a:r>
              <a:rPr lang="ru-RU" dirty="0">
                <a:sym typeface="Wingdings"/>
              </a:rPr>
              <a:t>Обозреватель памяти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87388" y="4583575"/>
            <a:ext cx="424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Выберите файл внутри папки на </a:t>
            </a:r>
            <a:r>
              <a:rPr lang="ru-RU" dirty="0" err="1"/>
              <a:t>брике</a:t>
            </a:r>
            <a:r>
              <a:rPr lang="ru-RU" dirty="0"/>
              <a:t>, который вы хотите выгрузить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412268" y="3546658"/>
            <a:ext cx="775504" cy="26621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502684" y="2672845"/>
            <a:ext cx="1005069" cy="247058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013808" y="3039284"/>
            <a:ext cx="2838216" cy="252435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094966" y="1633076"/>
            <a:ext cx="752508" cy="199082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6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2016, EV3Lessons.com (last edit 12/14/2016)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Выгрузите файл продолжение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48301" y="3291080"/>
            <a:ext cx="424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Сохраните файл на ваш компьютер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698" y="1779482"/>
            <a:ext cx="8408274" cy="133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36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урок создан </a:t>
            </a:r>
            <a:r>
              <a:rPr lang="en-US" dirty="0"/>
              <a:t>Sanjay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доступно на сайте  </a:t>
            </a:r>
            <a:r>
              <a:rPr lang="en-US" dirty="0"/>
              <a:t>mindlesson.ru </a:t>
            </a:r>
            <a:r>
              <a:rPr lang="ru-RU" dirty="0"/>
              <a:t>и </a:t>
            </a:r>
            <a:r>
              <a:rPr lang="en-US" dirty="0"/>
              <a:t>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2016, EV3Lessons.com (last edit 12/14/2016)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3147" y="4315460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395523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4058</TotalTime>
  <Words>244</Words>
  <Application>Microsoft Office PowerPoint</Application>
  <PresentationFormat>Экран (4:3)</PresentationFormat>
  <Paragraphs>32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Helvetica Neue</vt:lpstr>
      <vt:lpstr>Wingdings</vt:lpstr>
      <vt:lpstr>advanced</vt:lpstr>
      <vt:lpstr>Загрузка и выгрузка файлов</vt:lpstr>
      <vt:lpstr>Загрузка и выгрузка файлов</vt:lpstr>
      <vt:lpstr>Загрузить файл</vt:lpstr>
      <vt:lpstr>Загрузить файл продолжение</vt:lpstr>
      <vt:lpstr>Выгрузите файл</vt:lpstr>
      <vt:lpstr>Выгрузите файл продолжение</vt:lpstr>
      <vt:lpstr>Благодарность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Stall Detection</dc:title>
  <cp:lastModifiedBy>Vladimir Abay</cp:lastModifiedBy>
  <cp:revision>59</cp:revision>
  <cp:lastPrinted>2016-12-14T13:26:28Z</cp:lastPrinted>
  <dcterms:created xsi:type="dcterms:W3CDTF">2014-10-28T21:59:38Z</dcterms:created>
  <dcterms:modified xsi:type="dcterms:W3CDTF">2019-06-24T15:03:18Z</dcterms:modified>
</cp:coreProperties>
</file>