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3" r:id="rId3"/>
    <p:sldId id="281" r:id="rId4"/>
    <p:sldId id="264" r:id="rId5"/>
    <p:sldId id="265" r:id="rId6"/>
    <p:sldId id="282" r:id="rId7"/>
    <p:sldId id="285" r:id="rId8"/>
    <p:sldId id="286" r:id="rId9"/>
    <p:sldId id="287" r:id="rId10"/>
    <p:sldId id="288" r:id="rId11"/>
    <p:sldId id="289" r:id="rId12"/>
    <p:sldId id="290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20"/>
    <p:restoredTop sz="94670"/>
  </p:normalViewPr>
  <p:slideViewPr>
    <p:cSldViewPr snapToGrid="0" snapToObjects="1">
      <p:cViewPr>
        <p:scale>
          <a:sx n="119" d="100"/>
          <a:sy n="119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61EB-86A7-2143-909A-671FBD4CCD5D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592-9121-CD4C-A5D0-650E85B01007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34C9-5DD5-BC42-8D00-C95AA05F9490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F00A-3677-6146-BF75-826889CCEDCA}" type="datetime1">
              <a:rPr lang="en-US" smtClean="0"/>
              <a:t>6/16/2019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18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61AE-1C41-BA4F-9947-B9B43E7ACD59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882-2478-FE4A-881F-E1C11FF9B456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762A-4F54-4640-B80B-2E9A9CC9D637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8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809B2184-06D6-3E4E-9390-0071FDC72B08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BFBC-4682-9247-893E-49B2B25445E9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0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51916C3-5C55-6842-81BB-4BDA5AEB10B6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Знакомство с гиро датчиком и решение проблем с его дрифтом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Калибровка: метод 3 Решение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08646"/>
            <a:ext cx="9144000" cy="2595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6780" y="4651375"/>
            <a:ext cx="475147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Обратите внимание, что в остальной части вашей программы вы должны использовать только режим гироскопа «угол». Использование режима «скорость» или «угол и уровень» приведет к повторной калибровке гироскопа.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925" y="4651375"/>
            <a:ext cx="3200681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Эта версия калибровки оставляет датчик в режиме угол.</a:t>
            </a:r>
            <a:r>
              <a:rPr lang="en-US" dirty="0"/>
              <a:t> </a:t>
            </a:r>
            <a:r>
              <a:rPr lang="ru-RU" dirty="0"/>
              <a:t>Это скорее всего самый используемый режим</a:t>
            </a:r>
            <a:r>
              <a:rPr lang="en-US" dirty="0"/>
              <a:t>. </a:t>
            </a:r>
            <a:r>
              <a:rPr lang="ru-RU" dirty="0"/>
              <a:t>Код занимает по времени около 0,1 секунды.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FD32-FB04-CD45-91B4-2D0C5581EDE3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Калибровка: метод 4 Решение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0151"/>
            <a:ext cx="9144000" cy="2498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3203" y="4577361"/>
            <a:ext cx="598533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Обратите внимание, что в остальной части вашей программы вы должны использовать только режим гироскопа «угол». Использование режима «скорость» или «угол и уровень» приведет к повторной калибровке гироскопа. Не используйте сброс – он переведет датчик в режим угла, что приведет к 3 секундной калибровке.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63" y="4577361"/>
            <a:ext cx="2484548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Эта версия калибровки оставляет гиро датчик в режиме Угол и уровень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C0FE-24C6-5542-B19C-469520102976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Обсуждение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163" y="1567543"/>
            <a:ext cx="8574087" cy="486948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Какие есть 2 проблемы с программированием гиро датчиков?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Отв.: </a:t>
            </a:r>
            <a:r>
              <a:rPr lang="ru-RU" dirty="0"/>
              <a:t>дрифт и лаг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Что значит дрифт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u-RU" dirty="0"/>
              <a:t>Отв.: Значения показания гиро датчика изменяются, даже когда робот неподвижен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Можно ли двигать робота когда он калибрует гиро датчик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u-RU" dirty="0"/>
              <a:t>Отв.: Нет</a:t>
            </a:r>
            <a:r>
              <a:rPr lang="it-IT" dirty="0"/>
              <a:t>!! </a:t>
            </a:r>
            <a:r>
              <a:rPr lang="ru-RU" dirty="0"/>
              <a:t>Оставьте робота неподвижным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Нужно ли калибровать гиро датчик перед каждым движением?</a:t>
            </a:r>
            <a:endParaRPr lang="it-IT" b="1" dirty="0">
              <a:solidFill>
                <a:schemeClr val="tx1"/>
              </a:solidFill>
            </a:endParaRPr>
          </a:p>
          <a:p>
            <a:pPr marL="460375" lvl="1" indent="0">
              <a:buNone/>
            </a:pPr>
            <a:r>
              <a:rPr lang="ru-RU" dirty="0"/>
              <a:t>Отв.: Нет. Нужно только один раз в начале программы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Почему это может быть полезным проверить множество решений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u-RU" dirty="0"/>
              <a:t>Отв.: В робототехнике существует несколько способов решения проблем, и решения могут быть с компромиссам (например, сколько времени занимает код для запуска кода, можете ли вы использовать показания скорости и угла?)</a:t>
            </a:r>
            <a:endParaRPr lang="it-IT" dirty="0"/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</a:pPr>
            <a:r>
              <a:rPr lang="ru-RU" sz="2400" b="1" i="1" dirty="0">
                <a:solidFill>
                  <a:srgbClr val="FF0000"/>
                </a:solidFill>
              </a:rPr>
              <a:t>Обновление</a:t>
            </a:r>
            <a:r>
              <a:rPr lang="it-IT" sz="2400" b="1" i="1" dirty="0">
                <a:solidFill>
                  <a:srgbClr val="FF0000"/>
                </a:solidFill>
              </a:rPr>
              <a:t>: </a:t>
            </a:r>
            <a:r>
              <a:rPr lang="ru-RU" sz="2400" b="1" i="1" dirty="0">
                <a:solidFill>
                  <a:srgbClr val="FF0000"/>
                </a:solidFill>
              </a:rPr>
              <a:t>Пожалуйста ознакомьтесь с уроком </a:t>
            </a:r>
            <a:r>
              <a:rPr lang="it-IT" sz="2400" b="1" i="1" dirty="0">
                <a:solidFill>
                  <a:srgbClr val="FF0000"/>
                </a:solidFill>
              </a:rPr>
              <a:t>“</a:t>
            </a:r>
            <a:r>
              <a:rPr lang="ru-RU" sz="2400" b="1" i="1" dirty="0">
                <a:solidFill>
                  <a:srgbClr val="FF0000"/>
                </a:solidFill>
              </a:rPr>
              <a:t>Знакомство с Гиро датчиком (обновленный)</a:t>
            </a:r>
            <a:r>
              <a:rPr lang="it-IT" sz="2400" b="1" i="1" dirty="0">
                <a:solidFill>
                  <a:srgbClr val="FF0000"/>
                </a:solidFill>
              </a:rPr>
              <a:t>”</a:t>
            </a:r>
            <a:r>
              <a:rPr lang="ru-RU" sz="2400" b="1" i="1" dirty="0">
                <a:solidFill>
                  <a:srgbClr val="FF0000"/>
                </a:solidFill>
              </a:rPr>
              <a:t> после этого урока. Обновление за </a:t>
            </a:r>
            <a:r>
              <a:rPr lang="it-IT" sz="2400" b="1" i="1" dirty="0">
                <a:solidFill>
                  <a:srgbClr val="FF0000"/>
                </a:solidFill>
              </a:rPr>
              <a:t>(8/6/2017). </a:t>
            </a:r>
            <a:r>
              <a:rPr lang="ru-RU" sz="2400" b="1" i="1" dirty="0">
                <a:solidFill>
                  <a:srgbClr val="FF0000"/>
                </a:solidFill>
              </a:rPr>
              <a:t>Методы рассмотренные на этом занятии не будут работать с новыми датчиками</a:t>
            </a:r>
            <a:r>
              <a:rPr lang="it-IT" sz="2400" b="1" i="1" dirty="0">
                <a:solidFill>
                  <a:srgbClr val="FF0000"/>
                </a:solidFill>
              </a:rPr>
              <a:t>. </a:t>
            </a:r>
            <a:r>
              <a:rPr lang="ru-RU" sz="2400" b="1" i="1" dirty="0">
                <a:solidFill>
                  <a:srgbClr val="FF0000"/>
                </a:solidFill>
              </a:rPr>
              <a:t>Пожалуйста просмотрите следующий урок, чтобы определить какая у вас модель датчика и какие альтернативы у вас есть, чтобы откалибровать ваш гиро датчик</a:t>
            </a:r>
            <a:r>
              <a:rPr lang="it-IT" sz="2400" b="1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C0A9-2B1B-9943-A35C-2A04CA207E70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написан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содержит код </a:t>
            </a:r>
            <a:r>
              <a:rPr lang="en-US" dirty="0"/>
              <a:t>Hoosier </a:t>
            </a:r>
            <a:r>
              <a:rPr lang="en-US" dirty="0" err="1"/>
              <a:t>Girlz</a:t>
            </a:r>
            <a:r>
              <a:rPr lang="en-US" dirty="0"/>
              <a:t> (http://www.fllhoosiergirlz.com)</a:t>
            </a:r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16" y="463053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8738-2DDE-9B42-91A4-B9D48A936005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как работает Гиро датчик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Рассмотрим 2 распространённые проблемы Гиро датчика</a:t>
            </a:r>
            <a:r>
              <a:rPr lang="en-US" dirty="0"/>
              <a:t> (</a:t>
            </a:r>
            <a:r>
              <a:rPr lang="ru-RU" dirty="0"/>
              <a:t>дрифт и лаг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Узнаем что означает «дрифт»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корректировать показания Гиро датчика методом «калибровки»</a:t>
            </a:r>
            <a:endParaRPr lang="en-US" dirty="0"/>
          </a:p>
          <a:p>
            <a:pPr marL="0" indent="0">
              <a:buNone/>
            </a:pPr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Циклы</a:t>
            </a:r>
            <a:r>
              <a:rPr lang="en-US" dirty="0"/>
              <a:t>, </a:t>
            </a:r>
            <a:r>
              <a:rPr lang="ru-RU" dirty="0"/>
              <a:t>Логические операции и принятие решений</a:t>
            </a:r>
            <a:endParaRPr lang="en-US" dirty="0"/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</a:pPr>
            <a:r>
              <a:rPr lang="ru-RU" sz="2600" b="1" i="1" dirty="0">
                <a:solidFill>
                  <a:srgbClr val="FF0000"/>
                </a:solidFill>
              </a:rPr>
              <a:t>Обновление</a:t>
            </a:r>
            <a:r>
              <a:rPr lang="it-IT" sz="2600" b="1" i="1" dirty="0">
                <a:solidFill>
                  <a:srgbClr val="FF0000"/>
                </a:solidFill>
              </a:rPr>
              <a:t>: </a:t>
            </a:r>
            <a:r>
              <a:rPr lang="ru-RU" sz="2600" b="1" i="1" dirty="0">
                <a:solidFill>
                  <a:srgbClr val="FF0000"/>
                </a:solidFill>
              </a:rPr>
              <a:t>Пожалуйста ознакомьтесь с уроком </a:t>
            </a:r>
            <a:r>
              <a:rPr lang="it-IT" sz="2600" b="1" i="1" dirty="0">
                <a:solidFill>
                  <a:srgbClr val="FF0000"/>
                </a:solidFill>
              </a:rPr>
              <a:t>“</a:t>
            </a:r>
            <a:r>
              <a:rPr lang="ru-RU" sz="2600" b="1" i="1" dirty="0">
                <a:solidFill>
                  <a:srgbClr val="FF0000"/>
                </a:solidFill>
              </a:rPr>
              <a:t>Знакомство с Гиро датчиком (обновленный)</a:t>
            </a:r>
            <a:r>
              <a:rPr lang="it-IT" sz="2600" b="1" i="1" dirty="0">
                <a:solidFill>
                  <a:srgbClr val="FF0000"/>
                </a:solidFill>
              </a:rPr>
              <a:t>”</a:t>
            </a:r>
            <a:r>
              <a:rPr lang="ru-RU" sz="2600" b="1" i="1" dirty="0">
                <a:solidFill>
                  <a:srgbClr val="FF0000"/>
                </a:solidFill>
              </a:rPr>
              <a:t> после этого урока. Обновление за </a:t>
            </a:r>
            <a:r>
              <a:rPr lang="it-IT" sz="2600" b="1" i="1" dirty="0">
                <a:solidFill>
                  <a:srgbClr val="FF0000"/>
                </a:solidFill>
              </a:rPr>
              <a:t>(8/6/2017). </a:t>
            </a:r>
            <a:r>
              <a:rPr lang="ru-RU" sz="2600" b="1" i="1" dirty="0">
                <a:solidFill>
                  <a:srgbClr val="FF0000"/>
                </a:solidFill>
              </a:rPr>
              <a:t>Методы рассмотренные на этом занятии не будут работать с новыми датчиками</a:t>
            </a:r>
            <a:r>
              <a:rPr lang="it-IT" sz="2600" b="1" i="1" dirty="0">
                <a:solidFill>
                  <a:srgbClr val="FF0000"/>
                </a:solidFill>
              </a:rPr>
              <a:t>. </a:t>
            </a:r>
            <a:r>
              <a:rPr lang="ru-RU" sz="2600" b="1" i="1" dirty="0">
                <a:solidFill>
                  <a:srgbClr val="FF0000"/>
                </a:solidFill>
              </a:rPr>
              <a:t>Пожалуйста просмотрите следующий урок, чтобы определить какая у вас модель датчика и какие альтернативы у вас есть, чтобы откалибровать ваш гиро датчик</a:t>
            </a:r>
            <a:r>
              <a:rPr lang="it-IT" sz="2600" b="1" i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49EF-DCAF-B14F-ACA0-1EE592A878A0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Гиро датчик измеряет вращательное движение</a:t>
            </a:r>
            <a:endParaRPr lang="en-US" dirty="0"/>
          </a:p>
          <a:p>
            <a:r>
              <a:rPr lang="ru-RU" dirty="0"/>
              <a:t>Датчик измеряет скорость вращения в градусах в секунду (скорость)</a:t>
            </a:r>
            <a:endParaRPr lang="en-US" dirty="0"/>
          </a:p>
          <a:p>
            <a:r>
              <a:rPr lang="ru-RU" dirty="0"/>
              <a:t>Он также отслеживает итоговый угол поворота и, следовательно, позволяет измерить, как далеко повернулся ваш робот (угол)</a:t>
            </a:r>
            <a:endParaRPr lang="en-US" dirty="0"/>
          </a:p>
          <a:p>
            <a:r>
              <a:rPr lang="ru-RU" dirty="0"/>
              <a:t>Точность датчика </a:t>
            </a:r>
            <a:r>
              <a:rPr lang="en-US" dirty="0"/>
              <a:t>±3 </a:t>
            </a:r>
            <a:r>
              <a:rPr lang="ru-RU" dirty="0"/>
              <a:t>градусов на 90 градусов поворота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Гиро датчик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90-3091-EB47-9335-B171F325E32C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Существует 2 распространённые проблемы – дрифт и лаг</a:t>
            </a:r>
            <a:endParaRPr lang="en-US" dirty="0"/>
          </a:p>
          <a:p>
            <a:pPr lvl="1"/>
            <a:r>
              <a:rPr lang="ru-RU" dirty="0"/>
              <a:t>Дрифт</a:t>
            </a:r>
            <a:r>
              <a:rPr lang="en-US" dirty="0"/>
              <a:t> – </a:t>
            </a:r>
            <a:r>
              <a:rPr lang="ru-RU" dirty="0"/>
              <a:t>значения изменяются, даже если робот стоит на месте</a:t>
            </a:r>
            <a:endParaRPr lang="en-US" dirty="0"/>
          </a:p>
          <a:p>
            <a:pPr lvl="1"/>
            <a:r>
              <a:rPr lang="ru-RU" dirty="0"/>
              <a:t>Лаг </a:t>
            </a:r>
            <a:r>
              <a:rPr lang="en-US" dirty="0"/>
              <a:t>– </a:t>
            </a:r>
            <a:r>
              <a:rPr lang="ru-RU" dirty="0"/>
              <a:t>показания задерживаются</a:t>
            </a:r>
            <a:endParaRPr lang="en-US" dirty="0"/>
          </a:p>
          <a:p>
            <a:r>
              <a:rPr lang="ru-RU" dirty="0"/>
              <a:t>На этом занятии мы сфокусируемся на первой проблеме: дрифте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Мы покроем тему лага в уроке «Поворот по гиро датчику»</a:t>
            </a:r>
            <a:endParaRPr lang="en-US" dirty="0"/>
          </a:p>
          <a:p>
            <a:r>
              <a:rPr lang="ru-RU" dirty="0"/>
              <a:t>Решение проблемы дрифта</a:t>
            </a:r>
            <a:r>
              <a:rPr lang="en-US" dirty="0"/>
              <a:t>: </a:t>
            </a:r>
            <a:r>
              <a:rPr lang="ru-RU" dirty="0"/>
              <a:t>калибровка</a:t>
            </a:r>
            <a:endParaRPr lang="en-US" dirty="0"/>
          </a:p>
          <a:p>
            <a:pPr lvl="1"/>
            <a:r>
              <a:rPr lang="ru-RU" dirty="0"/>
              <a:t>Источник проблемы дрифта то, что гироскоп должен «изучить» что такое «покой»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Для датчика цвета вам нужно научить робота черному и белому</a:t>
            </a:r>
            <a:endParaRPr lang="en-US" dirty="0"/>
          </a:p>
          <a:p>
            <a:pPr lvl="1"/>
            <a:r>
              <a:rPr lang="ru-RU" dirty="0"/>
              <a:t>Для вашего Гиро вам нужно откалибровать положение покоя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Гиро датчиком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7D0-5543-9F4E-93A0-E7A4BCDF0F3E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7486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800" dirty="0"/>
              <a:t>Гиро датчик авто-калибруется, когда робот включается или при подключении</a:t>
            </a:r>
            <a:r>
              <a:rPr lang="en-US" sz="2800" dirty="0"/>
              <a:t>. </a:t>
            </a:r>
            <a:r>
              <a:rPr lang="ru-RU" sz="2800" dirty="0"/>
              <a:t>Если робот движется во время калибровки, гиро «учит» неправильное состояние «покоя» – это вызывает дрифт</a:t>
            </a:r>
            <a:r>
              <a:rPr lang="en-US" sz="2800" dirty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К сожалению</a:t>
            </a:r>
            <a:r>
              <a:rPr lang="en-US" sz="2800" dirty="0"/>
              <a:t>, </a:t>
            </a:r>
            <a:r>
              <a:rPr lang="ru-RU" sz="2800" dirty="0"/>
              <a:t>не существует блока калибровки Гиро датчика</a:t>
            </a:r>
            <a:r>
              <a:rPr lang="en-US" sz="2800" dirty="0"/>
              <a:t>. </a:t>
            </a:r>
            <a:r>
              <a:rPr lang="ru-RU" sz="2800" dirty="0"/>
              <a:t>Есть несколько способов калибровки датчика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Калибровки датчика, чтобы решить первую проблему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5C39-8ECF-0843-A8DF-609EDBCEAE0B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ru-RU" dirty="0"/>
              <a:t>Ниже приведены важные замечания по правильному использованию гироскопа !!!!!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РОБОТ ДОЛЖЕН БЫТЬ НЕПОДВИЖЕН, ПРИ ЗАПУСКЕ ЭТИХ ПРОГРАММ КАЛИБРОВКИ</a:t>
            </a:r>
            <a:r>
              <a:rPr lang="en-US" dirty="0"/>
              <a:t>!!!!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ТАК ЖЕ КАК И КАЛИБРОВКА ДАТЧИКА ЦВЕТА ВАМ НЕ НУЖНО КАЛИБРОВКАТЬСЯ КАЖДЫЙ РАЗ, КОГДА ХОТИТЕ СЧИТАТЬ ПОКАЗАНИЯ ГИРО</a:t>
            </a:r>
            <a:r>
              <a:rPr lang="en-US" dirty="0"/>
              <a:t>. </a:t>
            </a:r>
            <a:r>
              <a:rPr lang="ru-RU" dirty="0"/>
              <a:t>ВАМ НУЖНО ОТКАЛИБРОВАТЬ ДАТЧИК В ОТДЕЛЬНОЙ ПРОГРАММЕ, ПЕРЕД ЗАПУСКОМ ОСНОВНОЙ ИЛИ В НАЧАЛЕ ЗАПУСКА ОСНОВНОЙ ПРОГРАММЫ</a:t>
            </a:r>
            <a:r>
              <a:rPr lang="en-US" dirty="0"/>
              <a:t>.</a:t>
            </a:r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</a:pPr>
            <a:r>
              <a:rPr lang="ru-RU" sz="2600" b="1" i="1" dirty="0">
                <a:solidFill>
                  <a:srgbClr val="FF0000"/>
                </a:solidFill>
              </a:rPr>
              <a:t>Обновление</a:t>
            </a:r>
            <a:r>
              <a:rPr lang="it-IT" sz="2600" b="1" i="1" dirty="0">
                <a:solidFill>
                  <a:srgbClr val="FF0000"/>
                </a:solidFill>
              </a:rPr>
              <a:t>: </a:t>
            </a:r>
            <a:r>
              <a:rPr lang="ru-RU" sz="2600" b="1" i="1" dirty="0">
                <a:solidFill>
                  <a:srgbClr val="FF0000"/>
                </a:solidFill>
              </a:rPr>
              <a:t>Пожалуйста ознакомьтесь с уроком </a:t>
            </a:r>
            <a:r>
              <a:rPr lang="it-IT" sz="2600" b="1" i="1" dirty="0">
                <a:solidFill>
                  <a:srgbClr val="FF0000"/>
                </a:solidFill>
              </a:rPr>
              <a:t>“</a:t>
            </a:r>
            <a:r>
              <a:rPr lang="ru-RU" sz="2600" b="1" i="1" dirty="0">
                <a:solidFill>
                  <a:srgbClr val="FF0000"/>
                </a:solidFill>
              </a:rPr>
              <a:t>Знакомство с Гиро датчиком (обновленный)</a:t>
            </a:r>
            <a:r>
              <a:rPr lang="it-IT" sz="2600" b="1" i="1" dirty="0">
                <a:solidFill>
                  <a:srgbClr val="FF0000"/>
                </a:solidFill>
              </a:rPr>
              <a:t>”</a:t>
            </a:r>
            <a:r>
              <a:rPr lang="ru-RU" sz="2600" b="1" i="1" dirty="0">
                <a:solidFill>
                  <a:srgbClr val="FF0000"/>
                </a:solidFill>
              </a:rPr>
              <a:t> после этого урока. Обновление за </a:t>
            </a:r>
            <a:r>
              <a:rPr lang="it-IT" sz="2600" b="1" i="1" dirty="0">
                <a:solidFill>
                  <a:srgbClr val="FF0000"/>
                </a:solidFill>
              </a:rPr>
              <a:t>(8/6/2017). </a:t>
            </a:r>
            <a:r>
              <a:rPr lang="ru-RU" sz="2600" b="1" i="1" dirty="0">
                <a:solidFill>
                  <a:srgbClr val="FF0000"/>
                </a:solidFill>
              </a:rPr>
              <a:t>Методы рассмотренные на этом занятии не будут работать с новыми датчиками</a:t>
            </a:r>
            <a:r>
              <a:rPr lang="it-IT" sz="2600" b="1" i="1" dirty="0">
                <a:solidFill>
                  <a:srgbClr val="FF0000"/>
                </a:solidFill>
              </a:rPr>
              <a:t>. </a:t>
            </a:r>
            <a:r>
              <a:rPr lang="ru-RU" sz="2600" b="1" i="1" dirty="0">
                <a:solidFill>
                  <a:srgbClr val="FF0000"/>
                </a:solidFill>
              </a:rPr>
              <a:t>Пожалуйста просмотрите следующий урок, чтобы определить какая у вас модель датчика и какие альтернативы у вас есть, чтобы откалибровать ваш гиро датчик</a:t>
            </a:r>
            <a:r>
              <a:rPr lang="it-IT" sz="2600" b="1" i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заметки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A55C-FE01-F548-B391-70A4C4A8BBBD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</a:t>
            </a:r>
            <a:r>
              <a:rPr lang="en-US" dirty="0"/>
              <a:t>: </a:t>
            </a:r>
            <a:r>
              <a:rPr lang="ru-RU" dirty="0"/>
              <a:t>метод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750" y="1886995"/>
            <a:ext cx="3607392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Гиро калибруется при переключении режимов. Так режим считки угла следует за считкой в режиме скорости.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8948" y="1918912"/>
            <a:ext cx="4254746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366FF"/>
                </a:solidFill>
              </a:rPr>
              <a:t>Во-вторых, добавьте блок ожидания, чтобы дать датчику немного времени для полного сброса. Наш опыт показывает, что достаточно 0,1 секунды.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1810" y="3543337"/>
            <a:ext cx="279643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Обратите внимание, что в остальной части вашей программы вы должны использовать только режим гироскопа «угол». Использование режима «скорость» или «угол и уровень» приведет к повторной калибровке гироскопа.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05057"/>
            <a:ext cx="6061810" cy="26317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6FD9-D304-D74F-9512-2875B01280D3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</a:t>
            </a:r>
            <a:r>
              <a:rPr lang="en-US" dirty="0"/>
              <a:t>: </a:t>
            </a:r>
            <a:r>
              <a:rPr lang="ru-RU" dirty="0"/>
              <a:t>метод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412" y="2100862"/>
            <a:ext cx="263093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Эта версия калибровки оставляет гиро датчик в режиме Угол и уровень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0148" y="2107630"/>
            <a:ext cx="418810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366FF"/>
                </a:solidFill>
              </a:rPr>
              <a:t>Минус этого метода – он требует больше времени</a:t>
            </a:r>
            <a:r>
              <a:rPr lang="en-US" dirty="0">
                <a:solidFill>
                  <a:srgbClr val="3366FF"/>
                </a:solidFill>
              </a:rPr>
              <a:t> (</a:t>
            </a:r>
            <a:r>
              <a:rPr lang="ru-RU" dirty="0">
                <a:solidFill>
                  <a:srgbClr val="3366FF"/>
                </a:solidFill>
              </a:rPr>
              <a:t>около 3 секунд</a:t>
            </a:r>
            <a:r>
              <a:rPr lang="en-US" dirty="0">
                <a:solidFill>
                  <a:srgbClr val="3366FF"/>
                </a:solidFill>
              </a:rPr>
              <a:t>). </a:t>
            </a:r>
            <a:r>
              <a:rPr lang="ru-RU" dirty="0">
                <a:solidFill>
                  <a:srgbClr val="3366FF"/>
                </a:solidFill>
              </a:rPr>
              <a:t>Так же вы не можете больше сбрасываться</a:t>
            </a:r>
            <a:r>
              <a:rPr lang="en-US" dirty="0">
                <a:solidFill>
                  <a:srgbClr val="3366FF"/>
                </a:solidFill>
              </a:rPr>
              <a:t>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77408"/>
            <a:ext cx="5984875" cy="28045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4875" y="3080592"/>
            <a:ext cx="3054851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Обратите внимание, что в остальной части вашей программы вы должны использовать только режим гироскопа «угол». Использование режима «скорость» или «угол и уровень» приведет к повторной калибровке гироскопа. Не используйте сброс – он переведет датчик в режим угла, что приведет к 3 секундной калибровке.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B8D7-3BA4-784B-89B8-D4F821C20023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4163" y="1665157"/>
            <a:ext cx="8574087" cy="430343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Простое ожидание времени пока </a:t>
            </a:r>
            <a:r>
              <a:rPr lang="ru-RU" dirty="0" err="1"/>
              <a:t>откалибруется</a:t>
            </a:r>
            <a:r>
              <a:rPr lang="ru-RU" dirty="0"/>
              <a:t> датчик не всегда будет работать</a:t>
            </a:r>
            <a:r>
              <a:rPr lang="it-IT" dirty="0"/>
              <a:t>. </a:t>
            </a:r>
          </a:p>
          <a:p>
            <a:r>
              <a:rPr lang="ru-RU" dirty="0"/>
              <a:t>Гиро выдает </a:t>
            </a:r>
            <a:r>
              <a:rPr lang="it-IT" dirty="0"/>
              <a:t>“Not a Number” (NaN)</a:t>
            </a:r>
            <a:r>
              <a:rPr lang="ru-RU" dirty="0"/>
              <a:t>, пока он не был реально</a:t>
            </a:r>
            <a:r>
              <a:rPr lang="it-IT" dirty="0"/>
              <a:t> </a:t>
            </a:r>
            <a:r>
              <a:rPr lang="ru-RU" dirty="0"/>
              <a:t>сброшен. </a:t>
            </a:r>
            <a:r>
              <a:rPr lang="it-IT" dirty="0"/>
              <a:t>NaN </a:t>
            </a:r>
            <a:r>
              <a:rPr lang="ru-RU" dirty="0"/>
              <a:t>не </a:t>
            </a:r>
            <a:r>
              <a:rPr lang="it-IT" dirty="0"/>
              <a:t>&gt;, =, </a:t>
            </a:r>
            <a:r>
              <a:rPr lang="ru-RU" dirty="0"/>
              <a:t>или </a:t>
            </a:r>
            <a:r>
              <a:rPr lang="it-IT" dirty="0"/>
              <a:t>&lt; </a:t>
            </a:r>
            <a:r>
              <a:rPr lang="ru-RU" dirty="0"/>
              <a:t>любого числа</a:t>
            </a:r>
            <a:r>
              <a:rPr lang="it-IT" dirty="0"/>
              <a:t>. </a:t>
            </a:r>
            <a:r>
              <a:rPr lang="ru-RU" dirty="0"/>
              <a:t>Потому что </a:t>
            </a:r>
            <a:r>
              <a:rPr lang="it-IT" dirty="0"/>
              <a:t>NaN </a:t>
            </a:r>
            <a:r>
              <a:rPr lang="ru-RU" dirty="0"/>
              <a:t>не число.</a:t>
            </a:r>
            <a:r>
              <a:rPr lang="it-IT" dirty="0"/>
              <a:t> </a:t>
            </a:r>
          </a:p>
          <a:p>
            <a:r>
              <a:rPr lang="ru-RU" dirty="0"/>
              <a:t>Единственный путь узнать когда реально произошел сброс датчика это ждать реального числа</a:t>
            </a:r>
            <a:r>
              <a:rPr lang="en-US" dirty="0"/>
              <a:t>, </a:t>
            </a:r>
            <a:r>
              <a:rPr lang="ru-RU" dirty="0"/>
              <a:t>вместо </a:t>
            </a:r>
            <a:r>
              <a:rPr lang="en-US" dirty="0"/>
              <a:t>Not-a-Number </a:t>
            </a:r>
            <a:r>
              <a:rPr lang="ru-RU" dirty="0"/>
              <a:t>значения</a:t>
            </a:r>
            <a:endParaRPr lang="en-US" dirty="0"/>
          </a:p>
          <a:p>
            <a:pPr lvl="1"/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 err="1"/>
              <a:t>перекалибруйте</a:t>
            </a:r>
            <a:r>
              <a:rPr lang="ru-RU" dirty="0"/>
              <a:t> гиро датчик</a:t>
            </a:r>
            <a:endParaRPr lang="en-US" dirty="0"/>
          </a:p>
          <a:p>
            <a:pPr lvl="1"/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откройте цикл</a:t>
            </a:r>
            <a:endParaRPr lang="en-US" dirty="0"/>
          </a:p>
          <a:p>
            <a:pPr lvl="1"/>
            <a:r>
              <a:rPr lang="ru-RU" dirty="0"/>
              <a:t>Шаг</a:t>
            </a:r>
            <a:r>
              <a:rPr lang="en-US" dirty="0"/>
              <a:t> 3: </a:t>
            </a:r>
            <a:r>
              <a:rPr lang="ru-RU" dirty="0"/>
              <a:t>считайте угол</a:t>
            </a:r>
            <a:endParaRPr lang="en-US" dirty="0"/>
          </a:p>
          <a:p>
            <a:pPr lvl="1"/>
            <a:r>
              <a:rPr lang="ru-RU" dirty="0"/>
              <a:t>Шаг</a:t>
            </a:r>
            <a:r>
              <a:rPr lang="it-IT" dirty="0"/>
              <a:t> 4: </a:t>
            </a:r>
            <a:r>
              <a:rPr lang="ru-RU" dirty="0"/>
              <a:t>проверьте значение </a:t>
            </a:r>
            <a:r>
              <a:rPr lang="it-IT" dirty="0"/>
              <a:t>&gt;= 0</a:t>
            </a:r>
          </a:p>
          <a:p>
            <a:pPr lvl="1"/>
            <a:r>
              <a:rPr lang="ru-RU" dirty="0"/>
              <a:t>Шаг</a:t>
            </a:r>
            <a:r>
              <a:rPr lang="it-IT" dirty="0"/>
              <a:t> 5: </a:t>
            </a:r>
            <a:r>
              <a:rPr lang="ru-RU" dirty="0"/>
              <a:t>проверьте значение </a:t>
            </a:r>
            <a:r>
              <a:rPr lang="it-IT" dirty="0"/>
              <a:t>&lt; 0</a:t>
            </a:r>
          </a:p>
          <a:p>
            <a:pPr lvl="1"/>
            <a:r>
              <a:rPr lang="ru-RU" dirty="0"/>
              <a:t>Шаг</a:t>
            </a:r>
            <a:r>
              <a:rPr lang="it-IT" dirty="0"/>
              <a:t> 6: </a:t>
            </a:r>
            <a:r>
              <a:rPr lang="ru-RU" dirty="0"/>
              <a:t>проведите лог. операцию «или» с результатами из шага 4 и 5</a:t>
            </a:r>
            <a:endParaRPr lang="it-IT" dirty="0"/>
          </a:p>
          <a:p>
            <a:pPr lvl="1"/>
            <a:r>
              <a:rPr lang="ru-RU" dirty="0"/>
              <a:t>Шаг</a:t>
            </a:r>
            <a:r>
              <a:rPr lang="it-IT" dirty="0"/>
              <a:t> 7: </a:t>
            </a:r>
            <a:r>
              <a:rPr lang="ru-RU" dirty="0"/>
              <a:t>если результат из шага 6 ИСТИНА, выйти из цикла</a:t>
            </a:r>
            <a:endParaRPr lang="it-IT" dirty="0"/>
          </a:p>
          <a:p>
            <a:r>
              <a:rPr lang="ru-RU" dirty="0"/>
              <a:t>После всего этого дрифт гиро датчика должен пройти.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Калибровка</a:t>
            </a:r>
            <a:r>
              <a:rPr lang="en-US" dirty="0"/>
              <a:t>: </a:t>
            </a:r>
            <a:r>
              <a:rPr lang="ru-RU" dirty="0"/>
              <a:t>метод 3 Псевдокод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E0A-9816-CC47-B76D-60C66374C0D1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656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CC572205-1ED8-1642-A2A3-8041B0707F52}" vid="{A169B8F7-398B-1744-9BD5-555FA2356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4626</TotalTime>
  <Words>933</Words>
  <Application>Microsoft Office PowerPoint</Application>
  <PresentationFormat>Экран (4:3)</PresentationFormat>
  <Paragraphs>114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Wingdings</vt:lpstr>
      <vt:lpstr>advanced</vt:lpstr>
      <vt:lpstr>Знакомство с гиро датчиком и решение проблем с его дрифтом</vt:lpstr>
      <vt:lpstr>На этом занятии</vt:lpstr>
      <vt:lpstr>Гиро датчик</vt:lpstr>
      <vt:lpstr>Проблемы с Гиро датчиком</vt:lpstr>
      <vt:lpstr>Калибровки датчика, чтобы решить первую проблему</vt:lpstr>
      <vt:lpstr>Важные заметки</vt:lpstr>
      <vt:lpstr>Калибровка: метод 1</vt:lpstr>
      <vt:lpstr>Калибровка: метод 2</vt:lpstr>
      <vt:lpstr>Калибровка: метод 3 Псевдокод</vt:lpstr>
      <vt:lpstr>Калибровка: метод 3 Решение</vt:lpstr>
      <vt:lpstr>Калибровка: метод 4 Решение</vt:lpstr>
      <vt:lpstr>Обсуждение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Vladimir Abay</cp:lastModifiedBy>
  <cp:revision>194</cp:revision>
  <dcterms:created xsi:type="dcterms:W3CDTF">2014-10-28T21:59:38Z</dcterms:created>
  <dcterms:modified xsi:type="dcterms:W3CDTF">2019-06-17T08:42:47Z</dcterms:modified>
</cp:coreProperties>
</file>