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3" r:id="rId3"/>
    <p:sldId id="301" r:id="rId4"/>
    <p:sldId id="291" r:id="rId5"/>
    <p:sldId id="292" r:id="rId6"/>
    <p:sldId id="293" r:id="rId7"/>
    <p:sldId id="296" r:id="rId8"/>
    <p:sldId id="302" r:id="rId9"/>
    <p:sldId id="295" r:id="rId10"/>
    <p:sldId id="294" r:id="rId11"/>
    <p:sldId id="297" r:id="rId12"/>
    <p:sldId id="298" r:id="rId13"/>
    <p:sldId id="299" r:id="rId14"/>
    <p:sldId id="300" r:id="rId15"/>
    <p:sldId id="303" r:id="rId16"/>
    <p:sldId id="30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/>
    <p:restoredTop sz="94670"/>
  </p:normalViewPr>
  <p:slideViewPr>
    <p:cSldViewPr snapToGrid="0" snapToObjects="1">
      <p:cViewPr varScale="1">
        <p:scale>
          <a:sx n="91" d="100"/>
          <a:sy n="91" d="100"/>
        </p:scale>
        <p:origin x="84" y="69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017C-3635-1A48-92A9-F5A5780DAF8E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090-A45A-D343-947B-122A4D403E17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68A-4776-BE44-99DD-6ECF870DF27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22B-64AD-D245-8926-6E4C04B047CB}" type="datetime1">
              <a:rPr lang="en-US" smtClean="0"/>
              <a:t>6/16/2019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C5A-C650-5D47-993B-89203F37D026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64E-2F16-234A-9022-DA8C28D90C9E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0D9-ED43-754C-9C75-227B58E33711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3B2C841-8BB6-0D41-9855-50201301542B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494F-55A4-D74D-86F9-3A8C6CE4F47A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1DA898C-8478-0A40-BA53-51A9455FA006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ev3lesson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Знакомство с гиро датчиком и решение проблем с его дрифтом (ОБНОВЛЕННЫЙ)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Калибровка: метод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1" y="1476068"/>
            <a:ext cx="400848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Сначала считывание гиро как ИК-датчика, а затем как гиро приводит к повторной калибровке гиро.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4240" y="1476068"/>
            <a:ext cx="4564009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Во-вторых, добавьте блок ожидания, чтобы дать сенсору немного времени для полной калибровки. Наш опыт показывает, что 4 секунды достаточно. Обратите внимание, что код Стратегии 1 из предыдущего занятия занял 0,1 секунды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1297" y="3230394"/>
            <a:ext cx="3476952" cy="34163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Примечание для пользователей датчика «N3»: в остальной части вашей программы вы должны использовать только режим гиро «угол». Использование режима «скорость» или «угол и уровень» приведет к повторной калибровке гиро. Пользователи датчика «N4» могут изменять режимы, не вызывая калибровку. Изменения режима «сбрасывают» угол до 0.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92" y="3889561"/>
            <a:ext cx="5175489" cy="21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Калибровка: метод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698" y="1579912"/>
            <a:ext cx="2625331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Этот метод оставляет датчик в режиме «угол и уровень»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Он удобен для пользователей </a:t>
            </a:r>
            <a:r>
              <a:rPr lang="en-US" dirty="0">
                <a:solidFill>
                  <a:srgbClr val="000000"/>
                </a:solidFill>
              </a:rPr>
              <a:t>“N3”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3768" y="1579912"/>
            <a:ext cx="213049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Эта версия требует 4 секунды.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8054" y="1579912"/>
            <a:ext cx="3521353" cy="507831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Примечание для пользователей датчика «N3»: в остальной части вашей программы вы должны использовать только режим «угол и уровень».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Использование режима «угол» или «скорость» приведет к повторной калибровке гиро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Кроме того, *** НЕ *** используйте режим сброса гиро - это переводит гироскоп в угловой режим, который вызывает длительную 3-секундную повторную калибровку. Пользователи датчика «N4» могут изменять режимы, не вызывая калибровку. Изменения режима «сбрасывают» угол до 0.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82917"/>
            <a:ext cx="5528054" cy="23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5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EV3Lessons.com, Last edit 12/21/2018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Калибровка: метод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1818" y="4164683"/>
            <a:ext cx="4992483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Примечание для пользователей датчика «N3»: в остальной части вашей программы вы должны использовать только «угол» режимы гиро. Использование режима «скорость» или «угол и уровень» приведет к повторной калибровке гиро. Пользователи датчика «N4» могут изменять режимы, не вызывая калибровку. Изменения режима «сбрасывают» угол до 0.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698" y="4177778"/>
            <a:ext cx="375212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Этот метод калибровки оставляет гиро в режиме угол</a:t>
            </a:r>
            <a:r>
              <a:rPr lang="en-US" dirty="0"/>
              <a:t>. </a:t>
            </a:r>
            <a:r>
              <a:rPr lang="ru-RU" dirty="0"/>
              <a:t>Это, наверное, самый распространенный способ использования гироскопа. Выполнение этого кода занимает около 4 секунд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0542"/>
            <a:ext cx="9144000" cy="25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Калибровка: метод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465" y="3814699"/>
            <a:ext cx="6533534" cy="258532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Примечание для пользователей датчика «N3»: в остальной части вашей программы вы должны использовать только режим «угол и уровень».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Использование режима «угол» или «скорость» приведет к повторной калибровке гиро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Кроме того, *** НЕ *** используйте режим сброса гиро - это переводит гироскоп в угловой режим, который вызывает длительную 3-секундную повторную калибровку. Пользователи датчика «N4» могут изменять режимы, не вызывая калибровку. Изменения режима «сбрасывают» угол до 0.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698" y="3814699"/>
            <a:ext cx="2326302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Этот метод оставляет датчик в режиме «угол и уровень»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Он удобен для пользователей </a:t>
            </a:r>
            <a:r>
              <a:rPr lang="en-US" dirty="0">
                <a:solidFill>
                  <a:srgbClr val="000000"/>
                </a:solidFill>
              </a:rPr>
              <a:t>“N3”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338539"/>
            <a:ext cx="9144000" cy="24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2" y="1481959"/>
            <a:ext cx="8644373" cy="49550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Новые методы калибровки гиро в этом уроке работают для датчиков N2-N3 или N4-N8</a:t>
            </a:r>
          </a:p>
          <a:p>
            <a:r>
              <a:rPr lang="ru-RU" dirty="0"/>
              <a:t>Обратите внимание, что все новые калибровки занимают около 3-4 секунд. Это значительно больше, чем в предыдущих стратегиях 1 и 3 (на уроках «Введение в гироскоп»), в которых гироскоп оставался в режиме считывания углов (0,1 с против 3-4 с)</a:t>
            </a:r>
          </a:p>
          <a:p>
            <a:pPr lvl="1"/>
            <a:r>
              <a:rPr lang="ru-RU" dirty="0"/>
              <a:t>Поэтому, если у вас более старые гироскопы N2 и N3, вы можете использовать старый код, для которого требовалось меньше времени.</a:t>
            </a:r>
            <a:endParaRPr lang="en-US" dirty="0"/>
          </a:p>
          <a:p>
            <a:r>
              <a:rPr lang="ru-RU" dirty="0"/>
              <a:t>Новые датчики N4-N8 позволяют использовать различные гироскопические режимы внутри программы без повторной калибровки.</a:t>
            </a:r>
            <a:endParaRPr lang="en-US" dirty="0"/>
          </a:p>
          <a:p>
            <a:r>
              <a:rPr lang="ru-RU" i="1" dirty="0">
                <a:solidFill>
                  <a:srgbClr val="FF0000"/>
                </a:solidFill>
              </a:rPr>
              <a:t>Вывод: произошла аппаратная перестановка между гироскопами N3 и N4. Более старые гироскопы, вероятно, используют ISZ-655 (одноосный гироскопический чип).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2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480725"/>
            <a:ext cx="7141356" cy="4709868"/>
          </a:xfrm>
        </p:spPr>
        <p:txBody>
          <a:bodyPr>
            <a:noAutofit/>
          </a:bodyPr>
          <a:lstStyle/>
          <a:p>
            <a:r>
              <a:rPr lang="ru-RU" sz="1800" dirty="0"/>
              <a:t>Благодаря тому, что сообщество отправило все коды на гироскопических датчиках, оказалось, что на каждом гироскопическом датчике есть код даты. </a:t>
            </a:r>
            <a:br>
              <a:rPr lang="ru-RU" sz="1800" dirty="0"/>
            </a:br>
            <a:r>
              <a:rPr lang="ru-RU" sz="1800" dirty="0"/>
              <a:t>45N5 = [Неделя] [Завод / Электроника] [Год] = Неделя 45, N, 2015</a:t>
            </a:r>
          </a:p>
          <a:p>
            <a:r>
              <a:rPr lang="ru-RU" sz="1800" dirty="0"/>
              <a:t>Запустив EV3Dev, Дэвид </a:t>
            </a:r>
            <a:r>
              <a:rPr lang="ru-RU" sz="1800" dirty="0" err="1"/>
              <a:t>Лехнер</a:t>
            </a:r>
            <a:r>
              <a:rPr lang="ru-RU" sz="1800" dirty="0"/>
              <a:t> смог определить, что у новых датчиков есть некоторые дополнительные секретные режимы, включаемые новым оборудованием внутри датчика. Новые датчики имеют двухосный гироскоп, который позволяет измерять угол и скорость относительно второй оси (параллельно кабелю)</a:t>
            </a:r>
            <a:endParaRPr lang="en-US" sz="1800" dirty="0"/>
          </a:p>
          <a:p>
            <a:r>
              <a:rPr lang="ru-RU" sz="1800" dirty="0"/>
              <a:t>Примечание. Эти режимы недоступны через стандартный гироскопический блок EV3-G, даже если у вас есть новые гироскопические датчики. Режимы называются «TILT-ANG» и «TILT-RATE» в самом датчике. Посмотрите https://youtu.be/KjlT0BUJr-w, чтобы узнать, как Дэвид </a:t>
            </a:r>
            <a:r>
              <a:rPr lang="ru-RU" sz="1800" dirty="0" err="1"/>
              <a:t>Лехнер</a:t>
            </a:r>
            <a:r>
              <a:rPr lang="ru-RU" sz="1800" dirty="0"/>
              <a:t> обнаружил различные режимы.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698" y="6307155"/>
            <a:ext cx="87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Информация на этом слайде </a:t>
            </a:r>
            <a:r>
              <a:rPr lang="ru-RU" sz="1100" dirty="0" err="1"/>
              <a:t>предоставилена</a:t>
            </a:r>
            <a:r>
              <a:rPr lang="ru-RU" sz="1100" dirty="0"/>
              <a:t> Дэвидом </a:t>
            </a:r>
            <a:r>
              <a:rPr lang="ru-RU" sz="1100" dirty="0" err="1"/>
              <a:t>Лехнером</a:t>
            </a:r>
            <a:r>
              <a:rPr lang="ru-RU" sz="1100" dirty="0"/>
              <a:t> и Хорхе Перейра.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56" y="3666030"/>
            <a:ext cx="1884129" cy="14130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65" y="2059736"/>
            <a:ext cx="1168760" cy="11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336" y="1480725"/>
            <a:ext cx="6477734" cy="4307294"/>
          </a:xfrm>
        </p:spPr>
        <p:txBody>
          <a:bodyPr>
            <a:noAutofit/>
          </a:bodyPr>
          <a:lstStyle/>
          <a:p>
            <a:r>
              <a:rPr lang="ru-RU" sz="1800" dirty="0" err="1"/>
              <a:t>Лехнер</a:t>
            </a:r>
            <a:r>
              <a:rPr lang="ru-RU" sz="1800" dirty="0"/>
              <a:t> считает, что с датчиками N4, N5, N6, N7 и N8, поскольку есть новые (скрытые) режимы, которые измеряют вращение вокруг другой оси, датчик больше не сбрасывается при переключении режимов с угла на скорость.</a:t>
            </a:r>
            <a:endParaRPr lang="en-US" sz="1800" dirty="0"/>
          </a:p>
          <a:p>
            <a:r>
              <a:rPr lang="ru-RU" sz="1800" dirty="0"/>
              <a:t>Блок ИК-датчика работает в нашем коде решения, потому что он вызывает тайм-аут связи с датчиком и вызывает сброс датчика. Это связано с тем, что микропрограмма LEGO обрабатывает ИК-датчик по-другому (более длительным временем ожидания).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значит для калибровки?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19" y="2246368"/>
            <a:ext cx="1780454" cy="1780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76AA6-70CA-44C8-9FBE-9651E4EE5126}"/>
              </a:ext>
            </a:extLst>
          </p:cNvPr>
          <p:cNvSpPr txBox="1"/>
          <p:nvPr/>
        </p:nvSpPr>
        <p:spPr>
          <a:xfrm>
            <a:off x="199698" y="6307155"/>
            <a:ext cx="87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Информация на этом слайде </a:t>
            </a:r>
            <a:r>
              <a:rPr lang="ru-RU" sz="1100" dirty="0" err="1"/>
              <a:t>предоставилена</a:t>
            </a:r>
            <a:r>
              <a:rPr lang="ru-RU" sz="1100" dirty="0"/>
              <a:t> Дэвидом </a:t>
            </a:r>
            <a:r>
              <a:rPr lang="ru-RU" sz="1100" dirty="0" err="1"/>
              <a:t>Лехнером</a:t>
            </a:r>
            <a:r>
              <a:rPr lang="ru-RU" sz="1100" dirty="0"/>
              <a:t> и Хорхе Перейра.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0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44373" cy="28771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Этот урок написан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Спасибо мистеру Сэму Ласту за сообщение об этой проблеме нам.</a:t>
            </a:r>
            <a:endParaRPr lang="en-US" dirty="0"/>
          </a:p>
          <a:p>
            <a:r>
              <a:rPr lang="ru-RU" dirty="0"/>
              <a:t>Спасибо Дэвиду </a:t>
            </a:r>
            <a:r>
              <a:rPr lang="ru-RU" dirty="0" err="1"/>
              <a:t>Лехнеру</a:t>
            </a:r>
            <a:r>
              <a:rPr lang="ru-RU" dirty="0"/>
              <a:t> за исследование и обнаружение скрытых режимов нового датчика. </a:t>
            </a:r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6959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как поколение датчика влияет на калибровку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бороться с дрифтом гиро датчика используя новую информацию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Логические операции и принятие решений</a:t>
            </a:r>
            <a:r>
              <a:rPr lang="en-US" dirty="0"/>
              <a:t>, </a:t>
            </a:r>
            <a:r>
              <a:rPr lang="ru-RU" dirty="0"/>
              <a:t>Знакомство с гиро датчиком и решение проблем с его дрифтом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Сброс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Текущее значение гиро датчика сбрасываются в 0</a:t>
            </a:r>
            <a:r>
              <a:rPr lang="en-US" dirty="0"/>
              <a:t>. </a:t>
            </a:r>
            <a:r>
              <a:rPr lang="ru-RU" dirty="0"/>
              <a:t>Это делает режим блока гиро датчика «сброс».</a:t>
            </a:r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Калибровка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Гиро калибрует то, что он считает положением «покоя». Это устанавливает текущую скорость и угол гиро датчика на «0». Это обычно происходит при подключении. </a:t>
            </a:r>
          </a:p>
          <a:p>
            <a:r>
              <a:rPr lang="ru-RU" dirty="0"/>
              <a:t>Некоторые люди называют калибровку «</a:t>
            </a:r>
            <a:r>
              <a:rPr lang="en-US" dirty="0"/>
              <a:t>hard reset</a:t>
            </a:r>
            <a:r>
              <a:rPr lang="ru-RU" dirty="0"/>
              <a:t>». В этом уроке мы будем называть это калибровкой, чтобы уменьшить количество путаницы.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4164" y="1574407"/>
            <a:ext cx="4214095" cy="486262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Мистер Сэм Ласт из Северной Каролины обратил наше внимание на то, что некоторые гиро работают по-разному.</a:t>
            </a:r>
          </a:p>
          <a:p>
            <a:r>
              <a:rPr lang="ru-RU" sz="2000" dirty="0"/>
              <a:t>На некоторых более новых гиро датчиках обычно используемый калибровочный код для гиро справа (переключение между углом и скоростью) не работает (то есть не заставляет гиро выполнять повторную калибровку).</a:t>
            </a:r>
          </a:p>
          <a:p>
            <a:r>
              <a:rPr lang="ru-RU" sz="2000" dirty="0"/>
              <a:t>Это большая проблема для тех, кто использует один из гиро датчиков, который не калибруется с этим кодом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Зачем пересматривать урок с Гиро датчиком?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6473" y="3802313"/>
            <a:ext cx="4166573" cy="1183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2310" y="5225353"/>
            <a:ext cx="4278489" cy="1169453"/>
          </a:xfrm>
          <a:prstGeom prst="rect">
            <a:avLst/>
          </a:prstGeom>
        </p:spPr>
      </p:pic>
      <p:pic>
        <p:nvPicPr>
          <p:cNvPr id="9" name="Picture 8" descr="Screenshot 2015-02-28 14.41.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2650" y="1869367"/>
            <a:ext cx="2942412" cy="793774"/>
          </a:xfrm>
          <a:prstGeom prst="rect">
            <a:avLst/>
          </a:prstGeom>
        </p:spPr>
      </p:pic>
      <p:pic>
        <p:nvPicPr>
          <p:cNvPr id="10" name="Picture 9" descr="Screenshot 2015-02-28 14.42.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1311" y="2788577"/>
            <a:ext cx="2783751" cy="678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6473" y="1824655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1: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4518" y="2973891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2: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4518" y="3462668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3: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6473" y="4890858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4: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22821" y="1436095"/>
            <a:ext cx="491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/>
              <a:t>Методы калибровки из предыдущего занятия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350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85094"/>
            <a:ext cx="2043564" cy="204356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661" y="1461752"/>
            <a:ext cx="6261285" cy="50513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Мы получили данные от </a:t>
            </a:r>
            <a:r>
              <a:rPr lang="en-US" dirty="0"/>
              <a:t>30+ </a:t>
            </a:r>
            <a:r>
              <a:rPr lang="ru-RU" dirty="0"/>
              <a:t>гиро датчиков купленных в разные года по всему миру</a:t>
            </a:r>
            <a:endParaRPr lang="en-US" dirty="0"/>
          </a:p>
          <a:p>
            <a:r>
              <a:rPr lang="ru-RU" dirty="0"/>
              <a:t>Код метода 4</a:t>
            </a:r>
            <a:r>
              <a:rPr lang="en-US" dirty="0"/>
              <a:t> (</a:t>
            </a:r>
            <a:r>
              <a:rPr lang="ru-RU" dirty="0"/>
              <a:t>из предыдущего занятия</a:t>
            </a:r>
            <a:r>
              <a:rPr lang="en-US" dirty="0"/>
              <a:t>) </a:t>
            </a:r>
            <a:r>
              <a:rPr lang="ru-RU" dirty="0"/>
              <a:t>дает простой способ проверить, поддерживает ли ваш датчик </a:t>
            </a:r>
            <a:r>
              <a:rPr lang="ru-RU" dirty="0" err="1"/>
              <a:t>перекалибровку</a:t>
            </a:r>
            <a:r>
              <a:rPr lang="ru-RU" dirty="0"/>
              <a:t> или нет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Датчики, которые могут калиброваться</a:t>
            </a:r>
            <a:r>
              <a:rPr lang="en-US" dirty="0"/>
              <a:t>, </a:t>
            </a:r>
            <a:r>
              <a:rPr lang="ru-RU" dirty="0"/>
              <a:t>исполнение кода занимает 3 секунды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Датчики, которые не могут калиброваться, исполнение кода занимает </a:t>
            </a:r>
            <a:r>
              <a:rPr lang="en-US" dirty="0"/>
              <a:t>&lt; .1 </a:t>
            </a:r>
            <a:r>
              <a:rPr lang="ru-RU" dirty="0"/>
              <a:t>секунды</a:t>
            </a:r>
            <a:r>
              <a:rPr lang="en-US" dirty="0"/>
              <a:t>. </a:t>
            </a:r>
          </a:p>
          <a:p>
            <a:pPr lvl="1"/>
            <a:r>
              <a:rPr lang="ru-RU" dirty="0"/>
              <a:t>Мы добавили код с таймером, проведя 3 калибровки мы смотрим на среднее время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Мы подумали, что проблема может быть связана с кодом в нижней части гироскопа (показан красным кружком), поэтому мы также записали это.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Тестировка</a:t>
            </a:r>
            <a:r>
              <a:rPr lang="ru-RU" dirty="0"/>
              <a:t> гиро датчиков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7" b="89980" l="9909" r="89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009248" y="2036560"/>
            <a:ext cx="1917291" cy="407259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987320" y="3763547"/>
            <a:ext cx="663677" cy="1012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08002" y="1407865"/>
            <a:ext cx="3033420" cy="471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818870"/>
            <a:ext cx="5057271" cy="430729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Существует зависимость между кодом, напечатанным на самих гиро датчиках, и с тем, правильно ли они калибруются.</a:t>
            </a:r>
          </a:p>
          <a:p>
            <a:r>
              <a:rPr lang="ru-RU" dirty="0"/>
              <a:t>Все гиро датчики с </a:t>
            </a:r>
            <a:r>
              <a:rPr lang="en-US" dirty="0"/>
              <a:t>N2 </a:t>
            </a:r>
            <a:r>
              <a:rPr lang="ru-RU" dirty="0"/>
              <a:t>и </a:t>
            </a:r>
            <a:r>
              <a:rPr lang="en-US" dirty="0"/>
              <a:t>N3 </a:t>
            </a:r>
            <a:r>
              <a:rPr lang="ru-RU" dirty="0"/>
              <a:t>на конце работают правильно</a:t>
            </a:r>
            <a:r>
              <a:rPr lang="en-US" dirty="0"/>
              <a:t>. </a:t>
            </a:r>
            <a:r>
              <a:rPr lang="ru-RU" dirty="0"/>
              <a:t>Все гиро датчики с </a:t>
            </a:r>
            <a:r>
              <a:rPr lang="en-US" dirty="0"/>
              <a:t>N4, N5, N6, N7 </a:t>
            </a:r>
            <a:r>
              <a:rPr lang="ru-RU" dirty="0"/>
              <a:t>и </a:t>
            </a:r>
            <a:r>
              <a:rPr lang="en-US" dirty="0"/>
              <a:t>N8 </a:t>
            </a:r>
            <a:r>
              <a:rPr lang="ru-RU" dirty="0"/>
              <a:t>на конце не калибруются</a:t>
            </a:r>
            <a:r>
              <a:rPr lang="en-US" dirty="0"/>
              <a:t>. </a:t>
            </a:r>
          </a:p>
          <a:p>
            <a:r>
              <a:rPr lang="ru-RU" dirty="0"/>
              <a:t>Мы лично тестировали на N3, N4, N6 и N8. Тесты на других проводились друзьями.</a:t>
            </a:r>
            <a:endParaRPr lang="en-US" dirty="0"/>
          </a:p>
          <a:p>
            <a:r>
              <a:rPr lang="ru-RU" sz="1700" i="1" dirty="0"/>
              <a:t>Заметка</a:t>
            </a:r>
            <a:r>
              <a:rPr lang="en-US" sz="1700" i="1" dirty="0"/>
              <a:t>: </a:t>
            </a:r>
            <a:r>
              <a:rPr lang="ru-RU" sz="1700" i="1" dirty="0"/>
              <a:t>Если вы закончили этот урок и обнаружили новые цифры</a:t>
            </a:r>
            <a:r>
              <a:rPr lang="en-US" sz="1700" i="1" dirty="0"/>
              <a:t> (</a:t>
            </a:r>
            <a:r>
              <a:rPr lang="ru-RU" sz="1700" i="1" dirty="0"/>
              <a:t>такие как </a:t>
            </a:r>
            <a:r>
              <a:rPr lang="en-US" sz="1700" i="1" dirty="0"/>
              <a:t>N7 </a:t>
            </a:r>
            <a:r>
              <a:rPr lang="ru-RU" sz="1700" i="1" dirty="0"/>
              <a:t>и </a:t>
            </a:r>
            <a:r>
              <a:rPr lang="en-US" sz="1700" i="1" dirty="0"/>
              <a:t>N8), </a:t>
            </a:r>
            <a:r>
              <a:rPr lang="ru-RU" sz="1700" i="1" dirty="0"/>
              <a:t>пожалуйста сообщите их нам </a:t>
            </a:r>
            <a:r>
              <a:rPr lang="en-US" sz="1700" i="1" dirty="0">
                <a:hlinkClick r:id="rId3"/>
              </a:rPr>
              <a:t>team@ev3lessons.com</a:t>
            </a:r>
            <a:r>
              <a:rPr lang="en-US" sz="1700" i="1" dirty="0"/>
              <a:t>. 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2129" y="1996342"/>
            <a:ext cx="15148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</a:rPr>
              <a:t>18N2</a:t>
            </a:r>
            <a:endParaRPr lang="is-IS" sz="1200" dirty="0">
              <a:solidFill>
                <a:schemeClr val="bg1"/>
              </a:solidFill>
            </a:endParaRP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20N2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48N2</a:t>
            </a:r>
            <a:r>
              <a:rPr lang="is-IS" sz="12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is-I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01N3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02N3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03N3</a:t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>
                <a:solidFill>
                  <a:schemeClr val="bg1"/>
                </a:solidFill>
                <a:latin typeface="+mj-lt"/>
              </a:rPr>
              <a:t>04N3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05N3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06N3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16N3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17N3</a:t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>
                <a:solidFill>
                  <a:schemeClr val="bg1"/>
                </a:solidFill>
                <a:latin typeface="+mj-lt"/>
              </a:rPr>
              <a:t>19N3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42N3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43N3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44N3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45N3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47N3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49N3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50N3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51N3</a:t>
            </a:r>
          </a:p>
          <a:p>
            <a:pPr algn="ctr"/>
            <a:endParaRPr lang="is-I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5728" y="1397128"/>
            <a:ext cx="315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solidFill>
                  <a:schemeClr val="bg1"/>
                </a:solidFill>
              </a:rPr>
              <a:t>Пример кода на Гиро датчике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1868" y="1996342"/>
            <a:ext cx="10850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dirty="0">
                <a:solidFill>
                  <a:schemeClr val="bg1"/>
                </a:solidFill>
              </a:rPr>
              <a:t>09N4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15N4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20N4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21N4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38N4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39N4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50N4</a:t>
            </a:r>
          </a:p>
          <a:p>
            <a:pPr algn="ctr"/>
            <a:endParaRPr lang="is-IS" sz="1200" dirty="0">
              <a:solidFill>
                <a:schemeClr val="bg1"/>
              </a:solidFill>
            </a:endParaRP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13N5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17N5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21N5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22N5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27N5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28N5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36N5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45N5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242" y="1726391"/>
            <a:ext cx="10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u="sng" dirty="0">
                <a:solidFill>
                  <a:schemeClr val="bg1"/>
                </a:solidFill>
              </a:rPr>
              <a:t>Старый тип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5981" y="1726392"/>
            <a:ext cx="123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u="sng" dirty="0">
                <a:solidFill>
                  <a:schemeClr val="bg1"/>
                </a:solidFill>
              </a:rPr>
              <a:t>Новый тип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6372" y="1996342"/>
            <a:ext cx="1085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03N6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05N6</a:t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>
                <a:solidFill>
                  <a:schemeClr val="bg1"/>
                </a:solidFill>
                <a:latin typeface="+mj-lt"/>
              </a:rPr>
              <a:t>06N6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15N6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17N6</a:t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>
                <a:solidFill>
                  <a:schemeClr val="bg1"/>
                </a:solidFill>
                <a:latin typeface="+mj-lt"/>
              </a:rPr>
              <a:t>20N6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21N6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23N6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29N6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BF714-C8BF-DC4D-B069-E3BE1EB104C1}"/>
              </a:ext>
            </a:extLst>
          </p:cNvPr>
          <p:cNvSpPr/>
          <p:nvPr/>
        </p:nvSpPr>
        <p:spPr>
          <a:xfrm>
            <a:off x="7768717" y="3870289"/>
            <a:ext cx="1085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06N7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23N7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  <a:latin typeface="+mj-lt"/>
              </a:rPr>
              <a:t>28N7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10N8</a:t>
            </a:r>
          </a:p>
        </p:txBody>
      </p:sp>
    </p:spTree>
    <p:extLst>
      <p:ext uri="{BB962C8B-B14F-4D97-AF65-F5344CB8AC3E}">
        <p14:creationId xmlns:p14="http://schemas.microsoft.com/office/powerpoint/2010/main" val="56285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86" y="2239492"/>
            <a:ext cx="1325716" cy="20469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4" y="1818870"/>
            <a:ext cx="4258340" cy="4307294"/>
          </a:xfrm>
        </p:spPr>
        <p:txBody>
          <a:bodyPr>
            <a:normAutofit fontScale="85000" lnSpcReduction="20000"/>
          </a:bodyPr>
          <a:lstStyle/>
          <a:p>
            <a:r>
              <a:rPr lang="ru-RU" u="sng" dirty="0"/>
              <a:t>Метод</a:t>
            </a:r>
            <a:r>
              <a:rPr lang="en-US" u="sng" dirty="0"/>
              <a:t> 1: </a:t>
            </a:r>
            <a:r>
              <a:rPr lang="ru-RU" dirty="0"/>
              <a:t>Вы можете взглянуть на маленький код напечатанный на гиро датчике и посмотреть на последнюю комбинацию буквы-цифры</a:t>
            </a:r>
            <a:endParaRPr lang="en-US" dirty="0"/>
          </a:p>
          <a:p>
            <a:r>
              <a:rPr lang="ru-RU" u="sng" dirty="0"/>
              <a:t>Метод</a:t>
            </a:r>
            <a:r>
              <a:rPr lang="en-US" u="sng" dirty="0"/>
              <a:t> 2: </a:t>
            </a:r>
            <a:r>
              <a:rPr lang="ru-RU" dirty="0"/>
              <a:t>Вы можете запустить программу проверки, которую вы выложили на сайте </a:t>
            </a:r>
            <a:r>
              <a:rPr lang="en-US" dirty="0" err="1"/>
              <a:t>Mindlesson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Продвинутый. Он покажет какой датчик у вам и каким методом его нужно калибровать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https://mindlesson.ru/wp-content/uploads/2019/06/GyroRevisited.ev3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Какая версия датчиков у вас</a:t>
            </a:r>
            <a:r>
              <a:rPr lang="en-US" dirty="0"/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4610" y="4578817"/>
            <a:ext cx="1122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Фото сделано</a:t>
            </a:r>
            <a:r>
              <a:rPr lang="en-US" sz="1050" dirty="0"/>
              <a:t> </a:t>
            </a:r>
          </a:p>
          <a:p>
            <a:r>
              <a:rPr lang="en-US" sz="1050" dirty="0"/>
              <a:t>Thomas </a:t>
            </a:r>
            <a:r>
              <a:rPr lang="en-US" sz="1050" dirty="0" err="1"/>
              <a:t>Madeya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7581394" y="4293981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“N5”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7620" y="4316456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“N3”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3295" y="2241112"/>
            <a:ext cx="1173932" cy="20453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63127" y="2848541"/>
            <a:ext cx="694267" cy="28036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56121" y="2822196"/>
            <a:ext cx="694267" cy="28036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360E2-2179-514E-9B09-2586B3E7BB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978" y="5214411"/>
            <a:ext cx="2718590" cy="10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2" y="1560467"/>
            <a:ext cx="2010565" cy="3104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7933" r="20325" b="3298"/>
          <a:stretch/>
        </p:blipFill>
        <p:spPr>
          <a:xfrm>
            <a:off x="2670743" y="1593009"/>
            <a:ext cx="1827468" cy="30920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Увеличенные картинки примеров кода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6845" y="1593125"/>
            <a:ext cx="1792190" cy="3122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676" y="6129074"/>
            <a:ext cx="572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“N5” </a:t>
            </a:r>
            <a:r>
              <a:rPr lang="ru-RU" sz="1600" dirty="0"/>
              <a:t>и </a:t>
            </a:r>
            <a:r>
              <a:rPr lang="en-US" sz="1600" dirty="0"/>
              <a:t>“N6”</a:t>
            </a:r>
            <a:r>
              <a:rPr lang="ru-RU" sz="1600" dirty="0"/>
              <a:t> Фото сделано </a:t>
            </a:r>
            <a:r>
              <a:rPr lang="en-US" sz="1600" dirty="0"/>
              <a:t>Thomas </a:t>
            </a:r>
            <a:r>
              <a:rPr lang="en-US" sz="1600" dirty="0" err="1"/>
              <a:t>Madeya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5806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“N5”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959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“N3”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0628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“N4”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r="13934"/>
          <a:stretch/>
        </p:blipFill>
        <p:spPr>
          <a:xfrm>
            <a:off x="6954850" y="1560467"/>
            <a:ext cx="1895375" cy="31245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96636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“N6”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223" y="4805635"/>
            <a:ext cx="8447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000" i="1" dirty="0">
                <a:solidFill>
                  <a:srgbClr val="FF0000"/>
                </a:solidFill>
              </a:rPr>
              <a:t>Везде, где в этой презентации упоминается N4, результат был проверен и для N5, N6, N7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000" i="1" dirty="0">
                <a:solidFill>
                  <a:srgbClr val="FF0000"/>
                </a:solidFill>
              </a:rPr>
              <a:t>Везде, где в этой презентации упоминается N3, результат был проверен и для N2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34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/>
              <a:t>Что делать если у вас нет </a:t>
            </a:r>
            <a:r>
              <a:rPr lang="en-US" sz="3700" dirty="0"/>
              <a:t>N2/N3 </a:t>
            </a:r>
            <a:r>
              <a:rPr lang="ru-RU" sz="3700" dirty="0"/>
              <a:t>Датчика</a:t>
            </a:r>
            <a:r>
              <a:rPr lang="en-US" sz="3700" dirty="0"/>
              <a:t>?</a:t>
            </a:r>
            <a:r>
              <a:rPr lang="ru-RU" sz="3700" dirty="0"/>
              <a:t>*</a:t>
            </a:r>
            <a:endParaRPr lang="en-US" sz="3700" baseline="30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77947"/>
            <a:ext cx="3931920" cy="833250"/>
          </a:xfrm>
        </p:spPr>
        <p:txBody>
          <a:bodyPr/>
          <a:lstStyle/>
          <a:p>
            <a:r>
              <a:rPr lang="ru-RU" dirty="0"/>
              <a:t>Железное решение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133608"/>
            <a:ext cx="3931920" cy="325258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Переподключите</a:t>
            </a:r>
            <a:r>
              <a:rPr lang="ru-RU" dirty="0"/>
              <a:t> ваш датчик, пока робот в состоянии покоя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Этот метод требует доступа к </a:t>
            </a:r>
            <a:r>
              <a:rPr lang="en-US" dirty="0">
                <a:solidFill>
                  <a:srgbClr val="FF0000"/>
                </a:solidFill>
              </a:rPr>
              <a:t>EV3 </a:t>
            </a:r>
            <a:r>
              <a:rPr lang="ru-RU" dirty="0">
                <a:solidFill>
                  <a:srgbClr val="FF0000"/>
                </a:solidFill>
              </a:rPr>
              <a:t>портам и подвержен сбоям, поскольку вы можете встряхнуть робота при повторном подключении провода.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77947"/>
            <a:ext cx="3931920" cy="83325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Программное решение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3608"/>
            <a:ext cx="4139415" cy="44926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Если вы считаете порт, к которому подключен гиро как инфракрасный датчик выходит что то вызывает калибровку</a:t>
            </a:r>
            <a:r>
              <a:rPr lang="en-US" dirty="0"/>
              <a:t>. </a:t>
            </a:r>
          </a:p>
          <a:p>
            <a:r>
              <a:rPr lang="ru-RU" dirty="0"/>
              <a:t>Смотрите следующие 4 слайда для получения обновленного кода повторной калибровки (стратегии 5-8), который можно использовать для датчиков «N4» и выше.</a:t>
            </a:r>
            <a:br>
              <a:rPr lang="ru-RU" dirty="0"/>
            </a:br>
            <a:r>
              <a:rPr lang="ru-RU" dirty="0"/>
              <a:t>Может использоваться с «N3» и ниже.</a:t>
            </a:r>
          </a:p>
          <a:p>
            <a:r>
              <a:rPr lang="ru-RU" dirty="0">
                <a:solidFill>
                  <a:srgbClr val="FF0000"/>
                </a:solidFill>
              </a:rPr>
              <a:t>Заметка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Считка датчика как цвет, ультразвук, касания или температуры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12/21/2018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508" y="6068322"/>
            <a:ext cx="771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* По мере обнаружения новых решений этот слайд будет обновляться.</a:t>
            </a:r>
            <a:endParaRPr lang="en-US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849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6050</TotalTime>
  <Words>1611</Words>
  <Application>Microsoft Office PowerPoint</Application>
  <PresentationFormat>Экран (4:3)</PresentationFormat>
  <Paragraphs>181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Wingdings</vt:lpstr>
      <vt:lpstr>advanced</vt:lpstr>
      <vt:lpstr>Знакомство с гиро датчиком и решение проблем с его дрифтом (ОБНОВЛЕННЫЙ)</vt:lpstr>
      <vt:lpstr>На этом занятии</vt:lpstr>
      <vt:lpstr>Определения</vt:lpstr>
      <vt:lpstr>Зачем пересматривать урок с Гиро датчиком?</vt:lpstr>
      <vt:lpstr>Тестировка гиро датчиков</vt:lpstr>
      <vt:lpstr>Результаты</vt:lpstr>
      <vt:lpstr>Какая версия датчиков у вас?</vt:lpstr>
      <vt:lpstr>Увеличенные картинки примеров кода</vt:lpstr>
      <vt:lpstr>Что делать если у вас нет N2/N3 Датчика?*</vt:lpstr>
      <vt:lpstr>Калибровка: метод 5</vt:lpstr>
      <vt:lpstr>Калибровка: метод 6</vt:lpstr>
      <vt:lpstr>Калибровка: метод 7</vt:lpstr>
      <vt:lpstr>Калибровка: метод 8</vt:lpstr>
      <vt:lpstr>Обсуждение</vt:lpstr>
      <vt:lpstr>В итоге</vt:lpstr>
      <vt:lpstr>Что это значит для калибровки?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Vladimir Abay</cp:lastModifiedBy>
  <cp:revision>323</cp:revision>
  <cp:lastPrinted>2017-08-12T12:33:52Z</cp:lastPrinted>
  <dcterms:created xsi:type="dcterms:W3CDTF">2014-10-28T21:59:38Z</dcterms:created>
  <dcterms:modified xsi:type="dcterms:W3CDTF">2019-06-17T10:16:46Z</dcterms:modified>
</cp:coreProperties>
</file>