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17"/>
  </p:notesMasterIdLst>
  <p:handoutMasterIdLst>
    <p:handoutMasterId r:id="rId18"/>
  </p:handoutMasterIdLst>
  <p:sldIdLst>
    <p:sldId id="258" r:id="rId2"/>
    <p:sldId id="289" r:id="rId3"/>
    <p:sldId id="280" r:id="rId4"/>
    <p:sldId id="296" r:id="rId5"/>
    <p:sldId id="293" r:id="rId6"/>
    <p:sldId id="286" r:id="rId7"/>
    <p:sldId id="281" r:id="rId8"/>
    <p:sldId id="297" r:id="rId9"/>
    <p:sldId id="291" r:id="rId10"/>
    <p:sldId id="292" r:id="rId11"/>
    <p:sldId id="283" r:id="rId12"/>
    <p:sldId id="284" r:id="rId13"/>
    <p:sldId id="285" r:id="rId14"/>
    <p:sldId id="290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6" autoAdjust="0"/>
    <p:restoredTop sz="95718" autoAdjust="0"/>
  </p:normalViewPr>
  <p:slideViewPr>
    <p:cSldViewPr snapToGrid="0" snapToObjects="1">
      <p:cViewPr>
        <p:scale>
          <a:sx n="77" d="100"/>
          <a:sy n="77" d="100"/>
        </p:scale>
        <p:origin x="2202" y="10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8D4A-59CD-5F43-959C-F20F1FC8AAF6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ПРОДВИНУТЫЙ УРОВЕНЬ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5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AF74-7C5E-2B46-B27A-762C32A5A58F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486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4EBE-9881-CC4F-A3FE-D2B2D6EEA114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0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96BE-70FC-1347-8DEF-08C2981126DE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1C75-28F0-2946-9773-395202F18B93}" type="datetime1">
              <a:rPr lang="en-US" smtClean="0"/>
              <a:t>6/17/2019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8265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FE016-8E54-1245-AD96-C5B58B928DFF}" type="datetime1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DC25-D59E-FB49-86D9-449DBB5E0892}" type="datetime1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D635-1622-EE4F-95D4-798259B64C50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275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6AE596ED-4000-C549-A3DC-423B637A860A}" type="datetime1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538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E478-C82D-6F41-B4BF-9EEC34B386C1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927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970E8B9-D7DD-E94F-8AB4-4DDC341DFDDE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</p:sldLayoutIdLst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Поворот по гиро датчику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 3B: </a:t>
            </a:r>
            <a:r>
              <a:rPr lang="ru-RU" dirty="0"/>
              <a:t>Подключите шины данных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8"/>
          <a:stretch/>
        </p:blipFill>
        <p:spPr>
          <a:xfrm>
            <a:off x="112386" y="2760133"/>
            <a:ext cx="8824694" cy="1513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7668" y="3842012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Градусы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2057398" y="4087502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Мощность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387791" y="4341418"/>
            <a:ext cx="807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Соедините градусы к математическому блоку, а мощность - к блоку рулевого управления.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1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 4: </a:t>
            </a:r>
            <a:r>
              <a:rPr lang="ru-RU" dirty="0"/>
              <a:t>Использование моего блока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68498"/>
            <a:ext cx="9143998" cy="25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2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 4: Turn Degrees Right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715" y="2325055"/>
            <a:ext cx="8447029" cy="20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 4: Turn Degrees Left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026861"/>
            <a:ext cx="9143999" cy="223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9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лаг гиро датчика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r>
              <a:rPr lang="ru-RU" dirty="0"/>
              <a:t>Отв.: Показания гиро датчика отстают от реальных значений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/>
              <a:t>Какой есть способ компенсирования лага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r>
              <a:rPr lang="ru-RU" dirty="0"/>
              <a:t>Отв.: Уменьшить кол-во градусов поворота в программе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0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Изучим что такое лаг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Изучим способ поправки ошибка лага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Поймем, почему важно исследовать альтернативные решения проблемы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ru-RU" dirty="0" err="1"/>
              <a:t>Пререквизиты</a:t>
            </a:r>
            <a:r>
              <a:rPr lang="en-US" dirty="0"/>
              <a:t>: </a:t>
            </a:r>
            <a:r>
              <a:rPr lang="ru-RU" dirty="0"/>
              <a:t>Собственные блоки с входами и выходами</a:t>
            </a:r>
            <a:r>
              <a:rPr lang="en-US" dirty="0"/>
              <a:t>, </a:t>
            </a:r>
            <a:r>
              <a:rPr lang="ru-RU" dirty="0"/>
              <a:t>Шины данных</a:t>
            </a:r>
            <a:r>
              <a:rPr lang="en-US" dirty="0"/>
              <a:t>, </a:t>
            </a:r>
            <a:r>
              <a:rPr lang="ru-RU" dirty="0"/>
              <a:t>Блоки математики</a:t>
            </a:r>
            <a:r>
              <a:rPr lang="en-US" dirty="0"/>
              <a:t>, </a:t>
            </a:r>
            <a:r>
              <a:rPr lang="ru-RU" dirty="0"/>
              <a:t>Циклы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лаг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Показания гиро датчика отстают от реальных значений</a:t>
            </a:r>
            <a:endParaRPr lang="en-US" dirty="0"/>
          </a:p>
          <a:p>
            <a:r>
              <a:rPr lang="ru-RU" dirty="0"/>
              <a:t>Когда поворот начинается</a:t>
            </a:r>
            <a:r>
              <a:rPr lang="en-US" dirty="0"/>
              <a:t>, </a:t>
            </a:r>
            <a:r>
              <a:rPr lang="ru-RU" dirty="0"/>
              <a:t>проходит немного времени перед тем, как датчик показывает изменения</a:t>
            </a:r>
            <a:endParaRPr lang="en-US" dirty="0"/>
          </a:p>
          <a:p>
            <a:r>
              <a:rPr lang="ru-RU" dirty="0"/>
              <a:t>Этот урок показывает один способ решения проблем с лагом на поворотах</a:t>
            </a:r>
            <a:r>
              <a:rPr lang="en-US" dirty="0"/>
              <a:t>: </a:t>
            </a:r>
            <a:r>
              <a:rPr lang="ru-RU" dirty="0"/>
              <a:t>уменьшение кол-во градусов на которые робот должен повернуться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гиро: лаг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5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3794" y="1387953"/>
            <a:ext cx="3615207" cy="180054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Измените режим в блоке ожидания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389" y="1650335"/>
            <a:ext cx="5445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На этом занятии мы используем блок ожидания (гиро датчик) в режиме изменения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Преимущества перед режимом сравнения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Вам не нужно предварительно сбрасывать гироскоп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Вы можете измерить изменение угла в обе стороны (нет необходимости изменять блок ожидания для левого поворота)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Направление </a:t>
            </a:r>
            <a:r>
              <a:rPr lang="en-US" dirty="0"/>
              <a:t>(</a:t>
            </a:r>
            <a:r>
              <a:rPr lang="ru-RU" dirty="0"/>
              <a:t>первый вход</a:t>
            </a:r>
            <a:r>
              <a:rPr lang="en-US" dirty="0"/>
              <a:t>) </a:t>
            </a:r>
            <a:r>
              <a:rPr lang="ru-RU" dirty="0"/>
              <a:t>определяет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0 – </a:t>
            </a:r>
            <a:r>
              <a:rPr lang="ru-RU" dirty="0"/>
              <a:t>проверить, увеличилось ли значение градусов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1 – </a:t>
            </a:r>
            <a:r>
              <a:rPr lang="ru-RU" dirty="0"/>
              <a:t>проверить, уменьшилось ли значение градусов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2 – </a:t>
            </a:r>
            <a:r>
              <a:rPr lang="ru-RU" dirty="0"/>
              <a:t>проверить, увеличилось ли значение или уменьшилось значение градусов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1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503794"/>
            <a:ext cx="4863570" cy="49359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Шаг 1: Создайте простую программу поворота гиро, которая поворачивается на 90 градусов, используя блок «Ожидания» в режиме изменения значения угла гиро</a:t>
            </a:r>
            <a:endParaRPr lang="en-US" dirty="0"/>
          </a:p>
          <a:p>
            <a:pPr marL="457200" lvl="1" indent="0">
              <a:buNone/>
            </a:pPr>
            <a:r>
              <a:rPr lang="ru-RU" dirty="0"/>
              <a:t>Не забудьте откалибровать гироскоп перед блоком ожидания (см. Урок по гироскопу)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Шаг</a:t>
            </a:r>
            <a:r>
              <a:rPr lang="en-US" dirty="0"/>
              <a:t> 2: </a:t>
            </a:r>
            <a:r>
              <a:rPr lang="ru-RU" dirty="0"/>
              <a:t>Компенсируйте отставание (лаг)</a:t>
            </a:r>
            <a:endParaRPr lang="en-US" dirty="0"/>
          </a:p>
          <a:p>
            <a:pPr marL="576263" indent="-228600">
              <a:buAutoNum type="alphaUcPeriod"/>
            </a:pPr>
            <a:r>
              <a:rPr lang="ru-RU" dirty="0"/>
              <a:t>Компенсировать отставание, уменьшив угол поворота в зависимости от вашего робота (например, 86 градусов вместо 90 градусов)</a:t>
            </a:r>
            <a:endParaRPr lang="en-US" dirty="0"/>
          </a:p>
          <a:p>
            <a:pPr marL="576263" indent="-228600">
              <a:buAutoNum type="alphaUcPeriod"/>
            </a:pPr>
            <a:r>
              <a:rPr lang="ru-RU" dirty="0"/>
              <a:t>Используйте математический блок для создания автоматического калькулятора для компенсации задержки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Шаг</a:t>
            </a:r>
            <a:r>
              <a:rPr lang="en-US" dirty="0"/>
              <a:t> 3: </a:t>
            </a:r>
            <a:r>
              <a:rPr lang="ru-RU" dirty="0"/>
              <a:t>Создайте и подключите Мой Блок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Шаг</a:t>
            </a:r>
            <a:r>
              <a:rPr lang="en-US" dirty="0"/>
              <a:t> 4: </a:t>
            </a:r>
            <a:r>
              <a:rPr lang="ru-RU" dirty="0"/>
              <a:t>Повторите шаги, чтобы сделать один для поворотов налево и один для поворотов направо.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Поворот по гиро в 4 простых шага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2" t="42861" r="10210" b="38856"/>
          <a:stretch/>
        </p:blipFill>
        <p:spPr>
          <a:xfrm>
            <a:off x="5245613" y="1979508"/>
            <a:ext cx="3691467" cy="82973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1" t="41947" r="59668" b="38576"/>
          <a:stretch/>
        </p:blipFill>
        <p:spPr>
          <a:xfrm>
            <a:off x="5245613" y="2809240"/>
            <a:ext cx="2641087" cy="883920"/>
          </a:xfrm>
          <a:prstGeom prst="rect">
            <a:avLst/>
          </a:prstGeom>
        </p:spPr>
      </p:pic>
      <p:pic>
        <p:nvPicPr>
          <p:cNvPr id="10" name="Content Placeholder 7" descr="Screen Clippi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38761" r="11955" b="34613"/>
          <a:stretch/>
        </p:blipFill>
        <p:spPr>
          <a:xfrm>
            <a:off x="5245613" y="4261641"/>
            <a:ext cx="2980268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6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 1: </a:t>
            </a:r>
            <a:r>
              <a:rPr lang="ru-RU" dirty="0"/>
              <a:t>Простой поворот по гиро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842410"/>
            <a:ext cx="9143999" cy="317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56095"/>
            <a:ext cx="9118838" cy="371219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ru-RU" dirty="0"/>
              <a:t>Шаг</a:t>
            </a:r>
            <a:r>
              <a:rPr lang="en-US" dirty="0"/>
              <a:t> 2: </a:t>
            </a:r>
            <a:r>
              <a:rPr lang="ru-RU" dirty="0"/>
              <a:t>Компенсируйте отставание (лаг)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74462"/>
            <a:ext cx="9148526" cy="26168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</a:t>
            </a:r>
            <a:r>
              <a:rPr lang="en-US" dirty="0"/>
              <a:t> 2B: </a:t>
            </a:r>
            <a:r>
              <a:rPr lang="ru-RU" dirty="0"/>
              <a:t>Автоматическая компенсация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7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</a:t>
            </a:r>
            <a:r>
              <a:rPr lang="en-US" dirty="0"/>
              <a:t> 3A: </a:t>
            </a:r>
            <a:r>
              <a:rPr lang="ru-RU" dirty="0"/>
              <a:t>Создание моего блока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698" y="1652644"/>
            <a:ext cx="38594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ru-RU" sz="2400" dirty="0">
                <a:solidFill>
                  <a:srgbClr val="00B0F0"/>
                </a:solidFill>
              </a:rPr>
              <a:t>Выделите все блоки и откройте конструктор моего блока</a:t>
            </a:r>
            <a:endParaRPr lang="en-US" sz="24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lphaUcPeriod"/>
            </a:pP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ru-RU" sz="2400" dirty="0">
                <a:solidFill>
                  <a:srgbClr val="FF0000"/>
                </a:solidFill>
              </a:rPr>
              <a:t>Добавьте 2 входных параметра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ru-RU" sz="2400" dirty="0">
                <a:solidFill>
                  <a:srgbClr val="FF0000"/>
                </a:solidFill>
              </a:rPr>
              <a:t>один для мощности и один для градусов</a:t>
            </a: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lphaUcPeriod"/>
            </a:pPr>
            <a:endParaRPr lang="en-US" sz="2400" dirty="0">
              <a:solidFill>
                <a:srgbClr val="00B050"/>
              </a:solidFill>
            </a:endParaRPr>
          </a:p>
          <a:p>
            <a:r>
              <a:rPr lang="ru-RU" sz="2400" dirty="0"/>
              <a:t>Обратитесь к уроку собственные блоки с входами и выходами по надобности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2657" y="4245161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</a:t>
            </a: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51" b="29228"/>
          <a:stretch/>
        </p:blipFill>
        <p:spPr>
          <a:xfrm>
            <a:off x="4059166" y="2308594"/>
            <a:ext cx="5084834" cy="6435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33847" y="2308593"/>
            <a:ext cx="4475242" cy="73529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6031" y="3324766"/>
            <a:ext cx="3768663" cy="34336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15212" y="1785373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06522717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3619</TotalTime>
  <Words>601</Words>
  <Application>Microsoft Office PowerPoint</Application>
  <PresentationFormat>Экран (4:3)</PresentationFormat>
  <Paragraphs>92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 Neue</vt:lpstr>
      <vt:lpstr>Wingdings</vt:lpstr>
      <vt:lpstr>advanced</vt:lpstr>
      <vt:lpstr>Поворот по гиро датчику</vt:lpstr>
      <vt:lpstr>На этом занятии</vt:lpstr>
      <vt:lpstr>Проблема гиро: лаг</vt:lpstr>
      <vt:lpstr>Измените режим в блоке ожидания</vt:lpstr>
      <vt:lpstr>Поворот по гиро в 4 простых шага</vt:lpstr>
      <vt:lpstr>Шаг 1: Простой поворот по гиро</vt:lpstr>
      <vt:lpstr>Шаг 2: Компенсируйте отставание (лаг)</vt:lpstr>
      <vt:lpstr>Шаг 2B: Автоматическая компенсация</vt:lpstr>
      <vt:lpstr>Шаг 3A: Создание моего блока</vt:lpstr>
      <vt:lpstr>Шаг 3B: Подключите шины данных</vt:lpstr>
      <vt:lpstr>Шаг 4: Использование моего блока</vt:lpstr>
      <vt:lpstr>Шаг 4: Turn Degrees Right</vt:lpstr>
      <vt:lpstr>Шаг 4: Turn Degrees Left</vt:lpstr>
      <vt:lpstr>Обсуждение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Vladimir Abay</cp:lastModifiedBy>
  <cp:revision>136</cp:revision>
  <cp:lastPrinted>2015-12-20T02:25:48Z</cp:lastPrinted>
  <dcterms:created xsi:type="dcterms:W3CDTF">2014-10-28T21:59:38Z</dcterms:created>
  <dcterms:modified xsi:type="dcterms:W3CDTF">2019-06-17T11:24:24Z</dcterms:modified>
</cp:coreProperties>
</file>