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6" r:id="rId3"/>
    <p:sldId id="275" r:id="rId4"/>
    <p:sldId id="276" r:id="rId5"/>
    <p:sldId id="278" r:id="rId6"/>
    <p:sldId id="288" r:id="rId7"/>
    <p:sldId id="28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4640"/>
  </p:normalViewPr>
  <p:slideViewPr>
    <p:cSldViewPr snapToGrid="0" snapToObjects="1">
      <p:cViewPr varScale="1">
        <p:scale>
          <a:sx n="119" d="100"/>
          <a:sy n="119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E7A-65D4-4E4C-9D2A-66E89FB66668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6579-90F3-4F43-98D6-D1136650F760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C15B-9056-774D-B603-2D55CA98627B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9E13-1725-7F49-B096-5E52531BE606}" type="datetime1">
              <a:rPr lang="en-US" smtClean="0"/>
              <a:t>6/21/2019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79CD-FFF9-7242-9605-1394662E390C}" type="datetime1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2F8C-A989-7740-8C35-7063E056B0F8}" type="datetime1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9777-1166-364A-8950-3AA9DF1FEF5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C5ADF7F7-D98D-C54F-90E0-B49C970D32FC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1D6A-0EEF-B848-9461-B9F58736F8BE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D205A87-4E58-FD4E-BDEA-6DA3ED38F3D7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Системное меню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Научимся использовать переменные</a:t>
            </a:r>
            <a:endParaRPr lang="en-US" dirty="0"/>
          </a:p>
          <a:p>
            <a:r>
              <a:rPr lang="ru-RU" dirty="0"/>
              <a:t>Научимся создавать системное меню, которое неограниченно небольшим набором выбора</a:t>
            </a:r>
            <a:endParaRPr lang="en-US" dirty="0"/>
          </a:p>
          <a:p>
            <a:r>
              <a:rPr lang="en-US" dirty="0"/>
              <a:t>Learn to create a menu system that updates the menu view</a:t>
            </a:r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Переменные</a:t>
            </a:r>
            <a:r>
              <a:rPr lang="en-US" dirty="0"/>
              <a:t>, </a:t>
            </a:r>
            <a:r>
              <a:rPr lang="ru-RU" dirty="0"/>
              <a:t>Блоки математики</a:t>
            </a:r>
            <a:r>
              <a:rPr lang="en-US" dirty="0"/>
              <a:t>, </a:t>
            </a:r>
            <a:r>
              <a:rPr lang="ru-RU" dirty="0"/>
              <a:t>Кнопки как датчики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2364"/>
            <a:ext cx="9143999" cy="3376245"/>
          </a:xfrm>
        </p:spPr>
        <p:txBody>
          <a:bodyPr>
            <a:normAutofit/>
          </a:bodyPr>
          <a:lstStyle/>
          <a:p>
            <a:r>
              <a:rPr lang="ru-RU" dirty="0"/>
              <a:t>В уроке </a:t>
            </a:r>
            <a:r>
              <a:rPr lang="en-US" dirty="0"/>
              <a:t>“</a:t>
            </a:r>
            <a:r>
              <a:rPr lang="ru-RU" dirty="0"/>
              <a:t>Кнопки как датчики</a:t>
            </a:r>
            <a:r>
              <a:rPr lang="en-US" dirty="0"/>
              <a:t>” </a:t>
            </a:r>
            <a:r>
              <a:rPr lang="ru-RU" dirty="0"/>
              <a:t>в продолжающем уровне</a:t>
            </a:r>
            <a:r>
              <a:rPr lang="en-US" dirty="0"/>
              <a:t>, </a:t>
            </a:r>
            <a:r>
              <a:rPr lang="ru-RU" dirty="0"/>
              <a:t>одно из испытаний было создание меню с выбором 4ех пунктов и одним экраном</a:t>
            </a:r>
            <a:endParaRPr lang="en-US" dirty="0"/>
          </a:p>
          <a:p>
            <a:r>
              <a:rPr lang="ru-RU" dirty="0"/>
              <a:t>В этой версии</a:t>
            </a:r>
            <a:r>
              <a:rPr lang="en-US" dirty="0"/>
              <a:t>, </a:t>
            </a:r>
            <a:r>
              <a:rPr lang="ru-RU" dirty="0"/>
              <a:t>мы создадим системное меню, которое обновляет экран каждое каждый раз, когда вы выбираете. Это позволяет вам иметь большой набор выбора</a:t>
            </a:r>
            <a:endParaRPr lang="en-US" dirty="0"/>
          </a:p>
          <a:p>
            <a:r>
              <a:rPr lang="ru-RU" dirty="0"/>
              <a:t>Что бы сделать меню, вам нужно уметь работать с переменными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меню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0593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823965" y="3499054"/>
            <a:ext cx="5104571" cy="82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C. </a:t>
            </a:r>
            <a:r>
              <a:rPr lang="ru-RU" sz="1800" dirty="0"/>
              <a:t>Вы должны создать переменную и дать ей имя, перед использованием</a:t>
            </a:r>
            <a:r>
              <a:rPr lang="en-US" sz="1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Обзор</a:t>
            </a:r>
            <a:r>
              <a:rPr lang="en-US" dirty="0"/>
              <a:t>: </a:t>
            </a:r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ru-RU" dirty="0"/>
              <a:t>Переменные могут хранить значения для использования в будущем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858" y="3479478"/>
            <a:ext cx="2103061" cy="1329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858" y="1562101"/>
            <a:ext cx="2332606" cy="17346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23965" y="2416896"/>
            <a:ext cx="532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  <a:r>
              <a:rPr lang="ru-RU" dirty="0"/>
              <a:t> Существуют разные типы переменных</a:t>
            </a:r>
            <a:r>
              <a:rPr lang="en-US" dirty="0"/>
              <a:t>. </a:t>
            </a:r>
            <a:r>
              <a:rPr lang="ru-RU" dirty="0"/>
              <a:t>Вы должны выбрать тип переменной перед созданием</a:t>
            </a:r>
            <a:r>
              <a:rPr lang="en-US" dirty="0"/>
              <a:t>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858" y="4993269"/>
            <a:ext cx="1559892" cy="1446445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3823965" y="4632665"/>
            <a:ext cx="5104571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/>
              <a:t>D. </a:t>
            </a:r>
            <a:r>
              <a:rPr lang="ru-RU" sz="1800" dirty="0"/>
              <a:t>Однажды созданную переменную вы можете считать и перезаписать</a:t>
            </a:r>
            <a:r>
              <a:rPr lang="en-US" sz="1800" dirty="0"/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62149" y="6018822"/>
            <a:ext cx="573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На этом занятии мы используем числовые переменные.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49659"/>
            <a:ext cx="6498474" cy="4987373"/>
          </a:xfrm>
        </p:spPr>
        <p:txBody>
          <a:bodyPr>
            <a:normAutofit fontScale="25000" lnSpcReduction="20000"/>
          </a:bodyPr>
          <a:lstStyle/>
          <a:p>
            <a:r>
              <a:rPr lang="ru-RU" sz="9600" b="1" dirty="0">
                <a:solidFill>
                  <a:srgbClr val="FF0000"/>
                </a:solidFill>
              </a:rPr>
              <a:t>Испытание</a:t>
            </a:r>
            <a:r>
              <a:rPr lang="en-US" sz="9600" b="1" dirty="0">
                <a:solidFill>
                  <a:srgbClr val="FF0000"/>
                </a:solidFill>
              </a:rPr>
              <a:t>: </a:t>
            </a:r>
            <a:r>
              <a:rPr lang="ru-RU" sz="9600" dirty="0"/>
              <a:t>Создайте системное меню, которое позволяет произвести 3 действия </a:t>
            </a:r>
            <a:r>
              <a:rPr lang="en-US" sz="9600" dirty="0"/>
              <a:t>(</a:t>
            </a:r>
            <a:r>
              <a:rPr lang="ru-RU" sz="9600" dirty="0"/>
              <a:t>вывести на экран и сказать цифры 1, 2, 3), основываясь на нажатии на кнопки</a:t>
            </a:r>
            <a:endParaRPr lang="en-US" sz="4900" dirty="0"/>
          </a:p>
          <a:p>
            <a:r>
              <a:rPr lang="ru-RU" sz="7200" b="1" dirty="0"/>
              <a:t>Шаг</a:t>
            </a:r>
            <a:r>
              <a:rPr lang="en-US" sz="7200" b="1" dirty="0"/>
              <a:t> 1: </a:t>
            </a:r>
            <a:r>
              <a:rPr lang="ru-RU" sz="7200" dirty="0"/>
              <a:t>Используйте переменные, чтобы хранить текущий выбор</a:t>
            </a:r>
            <a:endParaRPr lang="en-US" sz="7200" dirty="0"/>
          </a:p>
          <a:p>
            <a:r>
              <a:rPr lang="ru-RU" sz="7200" b="1" dirty="0"/>
              <a:t>Шаг</a:t>
            </a:r>
            <a:r>
              <a:rPr lang="en-US" sz="7200" b="1" dirty="0"/>
              <a:t> 2: </a:t>
            </a:r>
            <a:r>
              <a:rPr lang="ru-RU" sz="7200" dirty="0"/>
              <a:t>Вывести на экран описание текущего выбора меню</a:t>
            </a:r>
            <a:endParaRPr lang="en-US" sz="7200" dirty="0"/>
          </a:p>
          <a:p>
            <a:r>
              <a:rPr lang="ru-RU" sz="7200" b="1" dirty="0"/>
              <a:t>Шаг</a:t>
            </a:r>
            <a:r>
              <a:rPr lang="en-US" sz="7200" b="1" dirty="0"/>
              <a:t> 3: </a:t>
            </a:r>
            <a:r>
              <a:rPr lang="ru-RU" sz="7200" dirty="0"/>
              <a:t>Ожидайте нажатия на кнопку пользователем</a:t>
            </a:r>
            <a:r>
              <a:rPr lang="en-US" sz="7200" dirty="0"/>
              <a:t> (</a:t>
            </a:r>
            <a:r>
              <a:rPr lang="ru-RU" sz="7200" dirty="0"/>
              <a:t>кнопки вверх</a:t>
            </a:r>
            <a:r>
              <a:rPr lang="en-US" sz="7200" dirty="0"/>
              <a:t>, </a:t>
            </a:r>
            <a:r>
              <a:rPr lang="ru-RU" sz="7200" dirty="0"/>
              <a:t>центр</a:t>
            </a:r>
            <a:r>
              <a:rPr lang="en-US" sz="7200" dirty="0"/>
              <a:t>, </a:t>
            </a:r>
            <a:r>
              <a:rPr lang="ru-RU" sz="7200" dirty="0"/>
              <a:t>вниз</a:t>
            </a:r>
            <a:r>
              <a:rPr lang="en-US" sz="7200" dirty="0"/>
              <a:t>)</a:t>
            </a:r>
          </a:p>
          <a:p>
            <a:r>
              <a:rPr lang="ru-RU" sz="7200" b="1" dirty="0"/>
              <a:t>Шаг</a:t>
            </a:r>
            <a:r>
              <a:rPr lang="en-US" sz="7200" b="1" dirty="0"/>
              <a:t> 4: </a:t>
            </a:r>
            <a:r>
              <a:rPr lang="ru-RU" sz="7200" dirty="0"/>
              <a:t>Основываясь на нажатии кнопок</a:t>
            </a:r>
            <a:r>
              <a:rPr lang="en-US" sz="7200" dirty="0"/>
              <a:t>: </a:t>
            </a:r>
            <a:r>
              <a:rPr lang="ru-RU" sz="7200" dirty="0"/>
              <a:t>запустите код для выбора меню </a:t>
            </a:r>
            <a:r>
              <a:rPr lang="en-US" sz="7200" dirty="0"/>
              <a:t>(</a:t>
            </a:r>
            <a:r>
              <a:rPr lang="ru-RU" sz="7200" dirty="0"/>
              <a:t>для центральной кнопки</a:t>
            </a:r>
            <a:r>
              <a:rPr lang="en-US" sz="7200" dirty="0"/>
              <a:t>), </a:t>
            </a:r>
            <a:r>
              <a:rPr lang="ru-RU" sz="7200" dirty="0"/>
              <a:t>или увеличить / уменьшить переменную выбора меню </a:t>
            </a:r>
            <a:r>
              <a:rPr lang="en-US" sz="7200" dirty="0"/>
              <a:t>(</a:t>
            </a:r>
            <a:r>
              <a:rPr lang="ru-RU" sz="7200" dirty="0"/>
              <a:t>кнопки вверх/вниз</a:t>
            </a:r>
            <a:r>
              <a:rPr lang="en-US" sz="7200" dirty="0"/>
              <a:t>)</a:t>
            </a:r>
          </a:p>
          <a:p>
            <a:r>
              <a:rPr lang="ru-RU" sz="7200" b="1" dirty="0"/>
              <a:t>Шаг</a:t>
            </a:r>
            <a:r>
              <a:rPr lang="en-US" sz="7200" b="1" dirty="0"/>
              <a:t> 5: </a:t>
            </a:r>
            <a:r>
              <a:rPr lang="ru-RU" sz="7200" dirty="0"/>
              <a:t>Вернуться ко 2му шагу</a:t>
            </a:r>
            <a:r>
              <a:rPr lang="en-US" sz="7200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Меню: испытание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Что вы увидите на экране </a:t>
            </a:r>
            <a:r>
              <a:rPr lang="ru-RU" dirty="0" err="1">
                <a:solidFill>
                  <a:srgbClr val="FF0000"/>
                </a:solidFill>
              </a:rPr>
              <a:t>брика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EV3</a:t>
            </a:r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Испытание: Решение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26" y="3937273"/>
            <a:ext cx="9000873" cy="2225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8058" y="1640472"/>
            <a:ext cx="2395270" cy="1623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237" y="1554917"/>
            <a:ext cx="2572350" cy="1822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659" y="1679946"/>
            <a:ext cx="1538205" cy="119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6241" y="1773865"/>
            <a:ext cx="1522079" cy="115083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51604" y="1348102"/>
            <a:ext cx="5482770" cy="22133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126" y="1403477"/>
            <a:ext cx="3336988" cy="180245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31105" y="4495605"/>
            <a:ext cx="1799771" cy="24057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6123" y="4424407"/>
            <a:ext cx="1306286" cy="2211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 flipV="1">
            <a:off x="3093146" y="3270391"/>
            <a:ext cx="267787" cy="12111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533443" y="3524539"/>
            <a:ext cx="0" cy="899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11620" y="1378985"/>
            <a:ext cx="22631" cy="1866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30578" y="1348102"/>
            <a:ext cx="36035" cy="2213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Идея из этого урока может быть адаптирована, чтобы помочь с созданием «секвенсора» для </a:t>
            </a:r>
            <a:r>
              <a:rPr lang="en-US" dirty="0"/>
              <a:t>FLL</a:t>
            </a:r>
            <a:r>
              <a:rPr lang="ru-RU" dirty="0"/>
              <a:t> заданий</a:t>
            </a:r>
            <a:r>
              <a:rPr lang="en-US" dirty="0"/>
              <a:t>. </a:t>
            </a:r>
            <a:r>
              <a:rPr lang="ru-RU" dirty="0"/>
              <a:t>«Секвенсоры»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Позволяют вам пропускать задания, если у вас время ограничено</a:t>
            </a:r>
            <a:endParaRPr lang="en-US" dirty="0"/>
          </a:p>
          <a:p>
            <a:pPr lvl="1"/>
            <a:r>
              <a:rPr lang="ru-RU" dirty="0"/>
              <a:t>Позволяют вам запускать заново неудачные задания</a:t>
            </a:r>
            <a:endParaRPr lang="en-US" dirty="0"/>
          </a:p>
          <a:p>
            <a:pPr lvl="1"/>
            <a:r>
              <a:rPr lang="ru-RU" dirty="0"/>
              <a:t>Дают вам быстрый доступ к программе задания</a:t>
            </a:r>
            <a:r>
              <a:rPr lang="en-US" dirty="0"/>
              <a:t> (</a:t>
            </a:r>
            <a:r>
              <a:rPr lang="ru-RU" dirty="0"/>
              <a:t>искать их проще</a:t>
            </a:r>
            <a:r>
              <a:rPr lang="en-US" dirty="0"/>
              <a:t>)</a:t>
            </a:r>
          </a:p>
          <a:p>
            <a:r>
              <a:rPr lang="ru-RU" dirty="0"/>
              <a:t>Если код программы Меню большой</a:t>
            </a:r>
            <a:r>
              <a:rPr lang="en-US" dirty="0"/>
              <a:t> (</a:t>
            </a:r>
            <a:r>
              <a:rPr lang="ru-RU" dirty="0"/>
              <a:t>не просто вывести текст на экран и воспроизвести звук</a:t>
            </a:r>
            <a:r>
              <a:rPr lang="en-US" dirty="0"/>
              <a:t>), </a:t>
            </a:r>
            <a:r>
              <a:rPr lang="ru-RU" dirty="0"/>
              <a:t>позаботьтесь о создании моих блоков для вашего кода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</a:t>
            </a:r>
            <a:r>
              <a:rPr lang="en-US" dirty="0"/>
              <a:t> </a:t>
            </a:r>
            <a:r>
              <a:rPr lang="ru-RU" dirty="0"/>
              <a:t>шаги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3045</TotalTime>
  <Words>467</Words>
  <Application>Microsoft Office PowerPoint</Application>
  <PresentationFormat>Экран (4:3)</PresentationFormat>
  <Paragraphs>54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advanced</vt:lpstr>
      <vt:lpstr>Системное меню</vt:lpstr>
      <vt:lpstr>На этом занятии</vt:lpstr>
      <vt:lpstr>Системное меню</vt:lpstr>
      <vt:lpstr>Обзор: переменные</vt:lpstr>
      <vt:lpstr>Меню: испытание</vt:lpstr>
      <vt:lpstr>Испытание: Решение</vt:lpstr>
      <vt:lpstr>Следующие шаги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Vladimir Abay</cp:lastModifiedBy>
  <cp:revision>115</cp:revision>
  <dcterms:created xsi:type="dcterms:W3CDTF">2014-10-28T21:59:38Z</dcterms:created>
  <dcterms:modified xsi:type="dcterms:W3CDTF">2019-06-21T14:41:54Z</dcterms:modified>
</cp:coreProperties>
</file>