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74" r:id="rId5"/>
  </p:sldMasterIdLst>
  <p:notesMasterIdLst>
    <p:notesMasterId r:id="rId13"/>
  </p:notesMasterIdLst>
  <p:handoutMasterIdLst>
    <p:handoutMasterId r:id="rId14"/>
  </p:handoutMasterIdLst>
  <p:sldIdLst>
    <p:sldId id="422" r:id="rId6"/>
    <p:sldId id="418" r:id="rId7"/>
    <p:sldId id="414" r:id="rId8"/>
    <p:sldId id="415" r:id="rId9"/>
    <p:sldId id="411" r:id="rId10"/>
    <p:sldId id="412" r:id="rId11"/>
    <p:sldId id="4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 autoAdjust="0"/>
    <p:restoredTop sz="96271" autoAdjust="0"/>
  </p:normalViewPr>
  <p:slideViewPr>
    <p:cSldViewPr snapToGrid="0" snapToObjects="1">
      <p:cViewPr varScale="1">
        <p:scale>
          <a:sx n="75" d="100"/>
          <a:sy n="75" d="100"/>
        </p:scale>
        <p:origin x="72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6/15/2019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BY SANJAY &amp; ARVIND SESHAN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INTERMEDIATE PROGRAMMING </a:t>
            </a:r>
            <a:r>
              <a:rPr lang="en-US" sz="3600" dirty="0"/>
              <a:t>LESSON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ПРОДВИНУТЫЙ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229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9249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020E-ED6A-E84F-80F6-17A3C4DC5D0A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38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6/15/2019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743776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4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3774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2AD7D69C-EE9A-5844-BDD2-EE495878225E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9788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6B77-C903-DD42-B96C-5C185F1151D6}" type="datetime1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42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139DD8-763D-F94B-9557-E178C9AAE84B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www.lego.com/ru-ru/mindstorms/download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 – регулятор по датчику звука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пользоваться П –регулятором с датчиком звука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Знакомство с пропорциональным регулятором</a:t>
            </a:r>
            <a:r>
              <a:rPr lang="en-US" dirty="0"/>
              <a:t>, </a:t>
            </a:r>
            <a:r>
              <a:rPr lang="ru-RU" dirty="0"/>
              <a:t>знакомство с датчиком звука</a:t>
            </a:r>
            <a:r>
              <a:rPr lang="en-US" dirty="0"/>
              <a:t>, </a:t>
            </a:r>
            <a:r>
              <a:rPr lang="ru-RU" dirty="0"/>
              <a:t>Шины данных</a:t>
            </a:r>
            <a:r>
              <a:rPr lang="en-US" dirty="0"/>
              <a:t>, </a:t>
            </a:r>
            <a:r>
              <a:rPr lang="ru-RU" dirty="0"/>
              <a:t>Циклы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>
            <a:extLst>
              <a:ext uri="{FF2B5EF4-FFF2-40B4-BE49-F238E27FC236}">
                <a16:creationId xmlns:a16="http://schemas.microsoft.com/office/drawing/2014/main" id="{B5C58D53-2225-4DF2-A9BA-175091246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28" y="1577825"/>
            <a:ext cx="3235956" cy="35176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4034120" cy="449493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ru-RU" dirty="0"/>
              <a:t>Датчик звука, он доступен на сайте </a:t>
            </a:r>
            <a:r>
              <a:rPr lang="en-US" dirty="0"/>
              <a:t>LEGO.com 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4"/>
              </a:rPr>
              <a:t>http://www.lego.com/ru-ru/mindstorms/downloads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u-RU" dirty="0"/>
              <a:t>Скачайте блок используя урок </a:t>
            </a:r>
            <a:r>
              <a:rPr lang="en-US" dirty="0"/>
              <a:t>“</a:t>
            </a:r>
            <a:r>
              <a:rPr lang="ru-RU" dirty="0"/>
              <a:t>Импорт блоков</a:t>
            </a:r>
            <a:r>
              <a:rPr lang="en-US" dirty="0"/>
              <a:t>” </a:t>
            </a:r>
            <a:r>
              <a:rPr lang="ru-RU" dirty="0"/>
              <a:t>в уровне для начинающих на сайте </a:t>
            </a:r>
            <a:r>
              <a:rPr lang="en-US" dirty="0"/>
              <a:t>mindlesson.ru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Заметка</a:t>
            </a:r>
            <a:r>
              <a:rPr lang="en-US" dirty="0"/>
              <a:t>: </a:t>
            </a:r>
            <a:r>
              <a:rPr lang="ru-RU" dirty="0"/>
              <a:t>Если используете образовательную версию, блок уже будет у вас в палитре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Скачиваем датчик звука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138" y="4365497"/>
            <a:ext cx="2086862" cy="179843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255072" y="3467352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4730" y="4565153"/>
            <a:ext cx="1941373" cy="15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altLang="en-US" sz="2200" dirty="0"/>
              <a:t>Режим измерения</a:t>
            </a:r>
            <a:endParaRPr lang="en-US" altLang="en-US" sz="2200" dirty="0"/>
          </a:p>
          <a:p>
            <a:pPr lvl="1">
              <a:buFont typeface="Arial" charset="0"/>
              <a:buChar char="•"/>
            </a:pPr>
            <a:r>
              <a:rPr lang="en-US" altLang="en-US" sz="2000" dirty="0"/>
              <a:t>dB</a:t>
            </a:r>
          </a:p>
          <a:p>
            <a:pPr lvl="2">
              <a:buFont typeface="Arial" charset="0"/>
              <a:buChar char="•"/>
            </a:pPr>
            <a:r>
              <a:rPr lang="ru-RU" sz="1800" dirty="0"/>
              <a:t>Уровень звука в процентном выражении (0-100%)</a:t>
            </a:r>
            <a:endParaRPr lang="en-US" sz="1800" dirty="0"/>
          </a:p>
          <a:p>
            <a:pPr lvl="1">
              <a:buFont typeface="Arial" charset="0"/>
              <a:buChar char="•"/>
            </a:pPr>
            <a:r>
              <a:rPr lang="en-US" altLang="en-US" sz="2000" dirty="0" err="1"/>
              <a:t>dBa</a:t>
            </a:r>
            <a:endParaRPr lang="en-US" altLang="en-US" sz="2000" dirty="0"/>
          </a:p>
          <a:p>
            <a:pPr lvl="2">
              <a:buFont typeface="Arial" charset="0"/>
              <a:buChar char="•"/>
            </a:pPr>
            <a:r>
              <a:rPr lang="ru-RU" sz="1800" dirty="0"/>
              <a:t>Уровень звука, отрегулированный с учетом примерной чувствительности человеческого уха и затем представленный в процентном выражении (0–100 %) </a:t>
            </a:r>
            <a:endParaRPr lang="en-US" sz="1800" dirty="0"/>
          </a:p>
          <a:p>
            <a:pPr>
              <a:buFont typeface="Arial" charset="0"/>
              <a:buChar char="•"/>
            </a:pPr>
            <a:r>
              <a:rPr lang="ru-RU" sz="1600" dirty="0"/>
              <a:t>Источник</a:t>
            </a:r>
            <a:r>
              <a:rPr lang="en-US" sz="1600" dirty="0"/>
              <a:t>: EV3 </a:t>
            </a:r>
            <a:r>
              <a:rPr lang="ru-RU" sz="1600" dirty="0"/>
              <a:t>меню справки</a:t>
            </a:r>
            <a:endParaRPr lang="en-US" sz="1600" dirty="0"/>
          </a:p>
          <a:p>
            <a:pPr marL="0" indent="0">
              <a:buNone/>
            </a:pP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Датчик звука: режим измерения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72794" y="1566466"/>
            <a:ext cx="2705100" cy="21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altLang="en-US" dirty="0"/>
              <a:t>В уроке «Знакомство с датчиком звука» в уровне для начинающих, испытание было написать программу «Торжество». Робот движется быстрее или медленнее, в зависимости от уровня звука</a:t>
            </a: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ru-RU" altLang="en-US" dirty="0"/>
              <a:t>В этот раз мы улучшим этот под используя П – регулятор</a:t>
            </a: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ru-RU" altLang="en-US" dirty="0"/>
              <a:t>Подсказка</a:t>
            </a:r>
            <a:endParaRPr lang="en-US" altLang="en-US" dirty="0"/>
          </a:p>
          <a:p>
            <a:pPr lvl="1">
              <a:buFont typeface="Arial" charset="0"/>
              <a:buChar char="•"/>
            </a:pPr>
            <a:r>
              <a:rPr lang="ru-RU" altLang="en-US" dirty="0"/>
              <a:t>Блок датчика звука используется в режиме измерения</a:t>
            </a:r>
            <a:endParaRPr lang="en-US" altLang="en-US" dirty="0"/>
          </a:p>
          <a:p>
            <a:pPr lvl="1">
              <a:buFont typeface="Arial" charset="0"/>
              <a:buChar char="•"/>
            </a:pPr>
            <a:r>
              <a:rPr lang="ru-RU" altLang="en-US" dirty="0"/>
              <a:t>Вы можете использовать оба режим измерения (</a:t>
            </a:r>
            <a:r>
              <a:rPr lang="en-US" altLang="en-US" dirty="0"/>
              <a:t>dB </a:t>
            </a:r>
            <a:r>
              <a:rPr lang="ru-RU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 err="1"/>
              <a:t>dBa</a:t>
            </a:r>
            <a:r>
              <a:rPr lang="ru-RU" altLang="en-US" dirty="0"/>
              <a:t>)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96788"/>
          </a:xfrm>
        </p:spPr>
        <p:txBody>
          <a:bodyPr/>
          <a:lstStyle/>
          <a:p>
            <a:r>
              <a:rPr lang="ru-RU" altLang="en-US" dirty="0"/>
              <a:t>Испытание: Решение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77" y="2108199"/>
            <a:ext cx="6815664" cy="29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r>
              <a:rPr lang="ru-RU" sz="2000" dirty="0"/>
              <a:t>Этот урок создан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Arvind </a:t>
            </a:r>
            <a:r>
              <a:rPr lang="en-US" sz="2000" dirty="0" err="1"/>
              <a:t>Seshan</a:t>
            </a:r>
            <a:endParaRPr lang="en-US" sz="2000" dirty="0"/>
          </a:p>
          <a:p>
            <a:r>
              <a:rPr lang="ru-RU" sz="2000" dirty="0"/>
              <a:t>Больше уроков доступно на сайте  </a:t>
            </a:r>
            <a:r>
              <a:rPr lang="en-US" sz="2000" dirty="0"/>
              <a:t>mindlesson.ru </a:t>
            </a:r>
            <a:r>
              <a:rPr lang="ru-RU" sz="2000" dirty="0"/>
              <a:t>и </a:t>
            </a:r>
            <a:r>
              <a:rPr lang="en-US" sz="2000" dirty="0"/>
              <a:t>ev3lessons.com</a:t>
            </a:r>
            <a:endParaRPr lang="ru-RU" sz="2000" dirty="0"/>
          </a:p>
          <a:p>
            <a:r>
              <a:rPr lang="ru-RU" sz="2000" dirty="0"/>
              <a:t>Перевод осуществил: Абай Владимир</a:t>
            </a:r>
            <a:r>
              <a:rPr lang="en-US" sz="2000" dirty="0"/>
              <a:t>, abayvladimir@hotmail.com</a:t>
            </a:r>
          </a:p>
          <a:p>
            <a:endParaRPr lang="en-US" sz="20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92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6491</TotalTime>
  <Words>308</Words>
  <Application>Microsoft Office PowerPoint</Application>
  <PresentationFormat>Экран 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Wingdings</vt:lpstr>
      <vt:lpstr>Custom Design</vt:lpstr>
      <vt:lpstr>beginner</vt:lpstr>
      <vt:lpstr>1_Custom Design</vt:lpstr>
      <vt:lpstr>intermediate</vt:lpstr>
      <vt:lpstr>advanced</vt:lpstr>
      <vt:lpstr>П – регулятор по датчику звука</vt:lpstr>
      <vt:lpstr>На этом занятии</vt:lpstr>
      <vt:lpstr>Скачиваем датчик звука</vt:lpstr>
      <vt:lpstr>Датчик звука: режим измерения</vt:lpstr>
      <vt:lpstr>Испытание</vt:lpstr>
      <vt:lpstr>Испытание: Решение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Vladimir Abay</dc:creator>
  <cp:lastModifiedBy>Vladimir Abay</cp:lastModifiedBy>
  <cp:revision>63</cp:revision>
  <cp:lastPrinted>2015-11-14T12:58:37Z</cp:lastPrinted>
  <dcterms:created xsi:type="dcterms:W3CDTF">2014-08-07T02:19:13Z</dcterms:created>
  <dcterms:modified xsi:type="dcterms:W3CDTF">2019-06-15T06:52:27Z</dcterms:modified>
</cp:coreProperties>
</file>