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3"/>
  </p:notesMasterIdLst>
  <p:handoutMasterIdLst>
    <p:handoutMasterId r:id="rId14"/>
  </p:handoutMasterIdLst>
  <p:sldIdLst>
    <p:sldId id="288" r:id="rId2"/>
    <p:sldId id="283" r:id="rId3"/>
    <p:sldId id="276" r:id="rId4"/>
    <p:sldId id="275" r:id="rId5"/>
    <p:sldId id="285" r:id="rId6"/>
    <p:sldId id="286" r:id="rId7"/>
    <p:sldId id="287" r:id="rId8"/>
    <p:sldId id="277" r:id="rId9"/>
    <p:sldId id="279" r:id="rId10"/>
    <p:sldId id="284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3" autoAdjust="0"/>
    <p:restoredTop sz="94640"/>
  </p:normalViewPr>
  <p:slideViewPr>
    <p:cSldViewPr snapToGrid="0" snapToObjects="1">
      <p:cViewPr>
        <p:scale>
          <a:sx n="78" d="100"/>
          <a:sy n="78" d="100"/>
        </p:scale>
        <p:origin x="114" y="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3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86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BC7A-60A5-B249-9F35-66A7454EA9AB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ПРОДВИНУТЫЙ УРОВЕНЬ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17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A3B9-23B4-C44E-8C14-9240ECCCD182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84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D830-DD6A-E54C-9FE6-DB52CECFF395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3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5A97-35CA-2047-AA72-5F0564ADF139}" type="datetime1">
              <a:rPr lang="en-US" smtClean="0"/>
              <a:t>6/12/2019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84890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F707-8F03-9C4E-B1C5-8640B212A4A3}" type="datetime1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8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B9AF-21C2-0B49-A156-7D594D3E7E89}" type="datetime1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7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E162-903C-8444-93E3-347DF0B9BC4D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457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A3EE1B71-CD76-4745-99C7-A0B62C9EF16B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245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6263-E92A-FF4E-9D8B-0FB1B6C66ED4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3B7915A-D61E-5546-9C8E-12562E95E343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2015 EV3Lessons.com, Last edit 02/10/2017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Пропорциональный регулятор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1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33600"/>
            <a:ext cx="8350250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Что такое П - регулятор</a:t>
            </a:r>
            <a:r>
              <a:rPr lang="en-US" dirty="0">
                <a:solidFill>
                  <a:srgbClr val="FF0000"/>
                </a:solidFill>
              </a:rPr>
              <a:t>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ru-RU" dirty="0"/>
              <a:t>Отв.:</a:t>
            </a:r>
            <a:r>
              <a:rPr lang="en-US" dirty="0"/>
              <a:t> </a:t>
            </a:r>
            <a:r>
              <a:rPr lang="ru-RU" dirty="0"/>
              <a:t>Двигаться быстрее/</a:t>
            </a:r>
            <a:r>
              <a:rPr lang="ru-RU" dirty="0" err="1"/>
              <a:t>медленее</a:t>
            </a:r>
            <a:r>
              <a:rPr lang="ru-RU" dirty="0"/>
              <a:t> основываясь на том, насколько робот далеко от цели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Что все П – регуляторы имеют общего</a:t>
            </a:r>
            <a:r>
              <a:rPr lang="en-US" dirty="0">
                <a:solidFill>
                  <a:srgbClr val="FF0000"/>
                </a:solidFill>
              </a:rPr>
              <a:t>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ru-RU" dirty="0"/>
              <a:t>Отв.:</a:t>
            </a:r>
            <a:r>
              <a:rPr lang="en-US" dirty="0"/>
              <a:t> </a:t>
            </a:r>
            <a:r>
              <a:rPr lang="ru-RU" dirty="0"/>
              <a:t>Вычисление ошибки и применение поправки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Узнаем что такое и как пользоваться пропорциональным регулятором</a:t>
            </a:r>
            <a:endParaRPr lang="en-US" dirty="0"/>
          </a:p>
          <a:p>
            <a:r>
              <a:rPr lang="ru-RU" dirty="0"/>
              <a:t>Научимся применять пропорциональный регулятор к разным датчикам</a:t>
            </a:r>
            <a:endParaRPr lang="en-US" dirty="0"/>
          </a:p>
          <a:p>
            <a:r>
              <a:rPr lang="ru-RU" dirty="0" err="1"/>
              <a:t>Пререквизиты</a:t>
            </a:r>
            <a:r>
              <a:rPr lang="en-US" dirty="0"/>
              <a:t>: </a:t>
            </a:r>
            <a:r>
              <a:rPr lang="ru-RU" dirty="0"/>
              <a:t>блок математики</a:t>
            </a:r>
            <a:r>
              <a:rPr lang="en-US" dirty="0"/>
              <a:t>, </a:t>
            </a:r>
            <a:r>
              <a:rPr lang="ru-RU" dirty="0"/>
              <a:t>Калибровка датчика цвета</a:t>
            </a:r>
            <a:r>
              <a:rPr lang="en-US" dirty="0"/>
              <a:t>, </a:t>
            </a:r>
            <a:r>
              <a:rPr lang="ru-RU" dirty="0"/>
              <a:t>Шины данных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3136"/>
            <a:ext cx="8574088" cy="3232921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Изучим пропорциональный регулятор в виде игры</a:t>
            </a:r>
            <a:r>
              <a:rPr lang="en-US" dirty="0"/>
              <a:t>.  </a:t>
            </a:r>
          </a:p>
          <a:p>
            <a:r>
              <a:rPr lang="ru-RU" dirty="0"/>
              <a:t>Один из игроков завязывает глаза</a:t>
            </a:r>
            <a:r>
              <a:rPr lang="en-US" dirty="0"/>
              <a:t>. </a:t>
            </a:r>
            <a:r>
              <a:rPr lang="ru-RU" dirty="0"/>
              <a:t>Он/Она должны пройти через комнату как можно быстрее и остановиться прямо на линии, проведенной на земле. </a:t>
            </a:r>
            <a:r>
              <a:rPr lang="en-US" dirty="0"/>
              <a:t>(</a:t>
            </a:r>
            <a:r>
              <a:rPr lang="ru-RU" dirty="0"/>
              <a:t>используйте изоленту или цветной скотч</a:t>
            </a:r>
            <a:r>
              <a:rPr lang="en-US" dirty="0"/>
              <a:t>).</a:t>
            </a:r>
          </a:p>
          <a:p>
            <a:r>
              <a:rPr lang="ru-RU" dirty="0"/>
              <a:t>Остальная часть команды дает указания</a:t>
            </a:r>
            <a:r>
              <a:rPr lang="en-US" dirty="0"/>
              <a:t>.</a:t>
            </a:r>
          </a:p>
          <a:p>
            <a:r>
              <a:rPr lang="ru-RU" dirty="0"/>
              <a:t>Когда твой сокомандник находится далеко,</a:t>
            </a:r>
            <a:r>
              <a:rPr lang="en-US" dirty="0"/>
              <a:t> </a:t>
            </a:r>
            <a:r>
              <a:rPr lang="ru-RU" dirty="0"/>
              <a:t>он должен двигаться быстро и делать большие шаги</a:t>
            </a:r>
            <a:r>
              <a:rPr lang="en-US" dirty="0"/>
              <a:t>. </a:t>
            </a:r>
            <a:r>
              <a:rPr lang="ru-RU" dirty="0"/>
              <a:t>Но по мере приближения к линии, если он продолжит бежать, от промахнется</a:t>
            </a:r>
            <a:r>
              <a:rPr lang="en-US" dirty="0"/>
              <a:t>. </a:t>
            </a:r>
            <a:r>
              <a:rPr lang="ru-RU" dirty="0"/>
              <a:t>Ваша задача замедлить сокомандника, чтобы он делал шаги меньше.</a:t>
            </a:r>
            <a:endParaRPr lang="en-US" dirty="0"/>
          </a:p>
          <a:p>
            <a:r>
              <a:rPr lang="ru-RU" dirty="0"/>
              <a:t>Запрограммируйте робота таким же образом</a:t>
            </a:r>
            <a:r>
              <a:rPr lang="en-US" dirty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Изучите пропорциональный регулятор</a:t>
            </a:r>
            <a:endParaRPr lang="en-US" sz="40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413833" y="5284005"/>
            <a:ext cx="0" cy="1350204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nimation-147431_640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9" t="49424"/>
          <a:stretch/>
        </p:blipFill>
        <p:spPr>
          <a:xfrm>
            <a:off x="4309496" y="4999091"/>
            <a:ext cx="4363152" cy="163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7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69"/>
            <a:ext cx="8574087" cy="450171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Что значит пропорциональный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Робот движется пропорционально – двигаясь более или менее в зависимости от того, как далеко робот от целевого расстояния</a:t>
            </a:r>
            <a:endParaRPr lang="en-US" dirty="0"/>
          </a:p>
          <a:p>
            <a:pPr lvl="1"/>
            <a:r>
              <a:rPr lang="ru-RU" dirty="0"/>
              <a:t>Для езды по линии, робот должен делать крутые повороты, если он находится далеко от линии</a:t>
            </a:r>
            <a:endParaRPr lang="en-US" dirty="0"/>
          </a:p>
          <a:p>
            <a:r>
              <a:rPr lang="ru-RU" dirty="0"/>
              <a:t>Пропорциональный регулятор более точный и быстрый</a:t>
            </a:r>
            <a:endParaRPr lang="en-US" dirty="0"/>
          </a:p>
          <a:p>
            <a:r>
              <a:rPr lang="ru-RU" dirty="0"/>
              <a:t>Псевдокод пропорционального регулятора состоит из:</a:t>
            </a:r>
            <a:endParaRPr lang="en-US" dirty="0"/>
          </a:p>
          <a:p>
            <a:pPr lvl="1"/>
            <a:r>
              <a:rPr lang="ru-RU" dirty="0"/>
              <a:t>Вычислить ошибку </a:t>
            </a:r>
            <a:r>
              <a:rPr lang="en-US" dirty="0">
                <a:sym typeface="Wingdings"/>
              </a:rPr>
              <a:t> </a:t>
            </a:r>
            <a:r>
              <a:rPr lang="ru-RU" dirty="0">
                <a:sym typeface="Wingdings"/>
              </a:rPr>
              <a:t>как далеко робот от цели</a:t>
            </a:r>
            <a:endParaRPr lang="en-US" dirty="0">
              <a:sym typeface="Wingdings"/>
            </a:endParaRPr>
          </a:p>
          <a:p>
            <a:pPr lvl="1"/>
            <a:r>
              <a:rPr lang="ru-RU" dirty="0">
                <a:sym typeface="Wingdings"/>
              </a:rPr>
              <a:t>Сделать поправки </a:t>
            </a:r>
            <a:r>
              <a:rPr lang="en-US" dirty="0">
                <a:sym typeface="Wingdings"/>
              </a:rPr>
              <a:t> </a:t>
            </a:r>
            <a:r>
              <a:rPr lang="ru-RU" dirty="0"/>
              <a:t> заставить робота выполнить действие, пропорциональное ошибке (именно поэтому оно называется пропорциональным управлением). Вы должны умножить ошибку на коэффициент пропорциональности, чтобы вычислить поправку. Поправки мы еще называем управляющим воздействием.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Пропорциональный регулятор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Псевдокод пропорционального регулятора состоит из:</a:t>
            </a:r>
            <a:endParaRPr lang="en-US" dirty="0"/>
          </a:p>
          <a:p>
            <a:pPr lvl="1"/>
            <a:r>
              <a:rPr lang="ru-RU" dirty="0"/>
              <a:t>Вычислить ошибку </a:t>
            </a:r>
            <a:r>
              <a:rPr lang="en-US" dirty="0">
                <a:sym typeface="Wingdings"/>
              </a:rPr>
              <a:t> </a:t>
            </a:r>
            <a:r>
              <a:rPr lang="ru-RU" dirty="0">
                <a:sym typeface="Wingdings"/>
              </a:rPr>
              <a:t>как далеко робот от цели</a:t>
            </a:r>
            <a:endParaRPr lang="en-US" dirty="0">
              <a:sym typeface="Wingdings"/>
            </a:endParaRPr>
          </a:p>
          <a:p>
            <a:pPr lvl="1"/>
            <a:r>
              <a:rPr lang="ru-RU" dirty="0">
                <a:sym typeface="Wingdings"/>
              </a:rPr>
              <a:t>Сделать поправки </a:t>
            </a:r>
            <a:r>
              <a:rPr lang="en-US" dirty="0">
                <a:sym typeface="Wingdings"/>
              </a:rPr>
              <a:t> </a:t>
            </a:r>
            <a:r>
              <a:rPr lang="ru-RU" dirty="0"/>
              <a:t> заставить робота выполнить действие, пропорциональное ошибке (именно поэтому оно называется пропорциональным управлением). Вы должны умножить ошибку на коэффициент пропорциональности, чтобы вычислить поправку.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выглядит пропорциональный регулятор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31716" y="5264460"/>
            <a:ext cx="671152" cy="532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5268" y="5264460"/>
            <a:ext cx="671152" cy="532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8820" y="5264460"/>
            <a:ext cx="671152" cy="532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3545" y="5264460"/>
            <a:ext cx="671152" cy="532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97097" y="5264460"/>
            <a:ext cx="671152" cy="532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20649" y="5264460"/>
            <a:ext cx="671152" cy="532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31716" y="6134471"/>
            <a:ext cx="231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Вычислите ошибку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73545" y="6102205"/>
            <a:ext cx="231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Сделайте поправку</a:t>
            </a:r>
            <a:endParaRPr lang="en-US" dirty="0"/>
          </a:p>
        </p:txBody>
      </p:sp>
      <p:cxnSp>
        <p:nvCxnSpPr>
          <p:cNvPr id="15" name="Elbow Connector 14"/>
          <p:cNvCxnSpPr>
            <a:stCxn id="11" idx="3"/>
            <a:endCxn id="6" idx="1"/>
          </p:cNvCxnSpPr>
          <p:nvPr/>
        </p:nvCxnSpPr>
        <p:spPr>
          <a:xfrm flipH="1">
            <a:off x="1631716" y="5530790"/>
            <a:ext cx="5560085" cy="12700"/>
          </a:xfrm>
          <a:prstGeom prst="bentConnector5">
            <a:avLst>
              <a:gd name="adj1" fmla="val -4111"/>
              <a:gd name="adj2" fmla="val -4631071"/>
              <a:gd name="adj3" fmla="val 104111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  <a:endCxn id="7" idx="1"/>
          </p:cNvCxnSpPr>
          <p:nvPr/>
        </p:nvCxnSpPr>
        <p:spPr>
          <a:xfrm>
            <a:off x="2302868" y="553079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8" idx="1"/>
          </p:cNvCxnSpPr>
          <p:nvPr/>
        </p:nvCxnSpPr>
        <p:spPr>
          <a:xfrm>
            <a:off x="3126420" y="553079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9" idx="1"/>
          </p:cNvCxnSpPr>
          <p:nvPr/>
        </p:nvCxnSpPr>
        <p:spPr>
          <a:xfrm>
            <a:off x="3949972" y="5530790"/>
            <a:ext cx="9235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10" idx="1"/>
          </p:cNvCxnSpPr>
          <p:nvPr/>
        </p:nvCxnSpPr>
        <p:spPr>
          <a:xfrm>
            <a:off x="5544697" y="553079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1" idx="1"/>
          </p:cNvCxnSpPr>
          <p:nvPr/>
        </p:nvCxnSpPr>
        <p:spPr>
          <a:xfrm>
            <a:off x="6368249" y="553079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8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Показания датчика отраженного света показывает насколько темная измеряемая площадь в среднем</a:t>
            </a:r>
            <a:endParaRPr lang="en-US" dirty="0"/>
          </a:p>
          <a:p>
            <a:r>
              <a:rPr lang="ru-RU" dirty="0"/>
              <a:t>Калиброванные показания должны быть в диапазоне от 100</a:t>
            </a:r>
            <a:r>
              <a:rPr lang="en-US" dirty="0"/>
              <a:t> (</a:t>
            </a:r>
            <a:r>
              <a:rPr lang="ru-RU" dirty="0"/>
              <a:t>для белого</a:t>
            </a:r>
            <a:r>
              <a:rPr lang="en-US" dirty="0"/>
              <a:t>) </a:t>
            </a:r>
            <a:r>
              <a:rPr lang="ru-RU" dirty="0"/>
              <a:t>до </a:t>
            </a:r>
            <a:r>
              <a:rPr lang="en-US" dirty="0"/>
              <a:t>0 (</a:t>
            </a:r>
            <a:r>
              <a:rPr lang="ru-RU" dirty="0"/>
              <a:t>для черного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далеко робот от линии</a:t>
            </a:r>
            <a:r>
              <a:rPr lang="en-US" dirty="0"/>
              <a:t>?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640747" y="5441779"/>
            <a:ext cx="7588853" cy="0"/>
          </a:xfrm>
          <a:prstGeom prst="line">
            <a:avLst/>
          </a:prstGeom>
          <a:ln w="4667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361191" y="3780565"/>
            <a:ext cx="386862" cy="3868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58309" y="3780565"/>
            <a:ext cx="42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Площадь измерения отраженного света: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97915" y="526145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Линия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7593" y="4706052"/>
            <a:ext cx="386862" cy="3868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6266" y="4246557"/>
            <a:ext cx="18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Показания = 100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002654" y="5238052"/>
            <a:ext cx="386862" cy="3868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41327" y="4778557"/>
            <a:ext cx="156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Показания = 0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329774" y="5000661"/>
            <a:ext cx="386862" cy="3868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68447" y="4541166"/>
            <a:ext cx="168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Показания = 50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753606" y="5101706"/>
            <a:ext cx="386862" cy="3868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92279" y="4753018"/>
            <a:ext cx="168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Показания = 25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343931" y="4927853"/>
            <a:ext cx="386862" cy="3868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82604" y="4468358"/>
            <a:ext cx="168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Показания = 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4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Вычислить ошибку </a:t>
            </a:r>
            <a:r>
              <a:rPr lang="en-US" dirty="0">
                <a:sym typeface="Wingdings"/>
              </a:rPr>
              <a:t> </a:t>
            </a:r>
            <a:r>
              <a:rPr lang="ru-RU" dirty="0">
                <a:sym typeface="Wingdings"/>
              </a:rPr>
              <a:t>как далеко робот от цели</a:t>
            </a:r>
            <a:endParaRPr lang="en-US" dirty="0">
              <a:sym typeface="Wingdings"/>
            </a:endParaRPr>
          </a:p>
          <a:p>
            <a:pPr lvl="1"/>
            <a:r>
              <a:rPr lang="ru-RU" dirty="0">
                <a:sym typeface="Wingdings"/>
              </a:rPr>
              <a:t>Робот следует края линии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ru-RU" dirty="0">
                <a:sym typeface="Wingdings" panose="05000000000000000000" pitchFamily="2" charset="2"/>
              </a:rPr>
              <a:t>цель значение датчика 50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ru-RU" dirty="0">
                <a:sym typeface="Wingdings"/>
              </a:rPr>
              <a:t>Ошибка указывает насколько текущие показания датчика отличаются от 50</a:t>
            </a:r>
            <a:endParaRPr lang="en-US" dirty="0">
              <a:sym typeface="Wingdings"/>
            </a:endParaRPr>
          </a:p>
          <a:p>
            <a:r>
              <a:rPr lang="ru-RU" b="1" dirty="0">
                <a:sym typeface="Wingdings"/>
              </a:rPr>
              <a:t>Делаем поправки </a:t>
            </a:r>
            <a:r>
              <a:rPr lang="en-US" dirty="0">
                <a:sym typeface="Wingdings"/>
              </a:rPr>
              <a:t> </a:t>
            </a:r>
            <a:r>
              <a:rPr lang="ru-RU" dirty="0"/>
              <a:t> заставить робота выполнить действие, пропорциональное ошибке (именно поэтому оно называется пропорциональным управлением). Вы должны умножить ошибку на коэффициент пропорциональности, чтобы вычислить поправку</a:t>
            </a:r>
            <a:r>
              <a:rPr lang="en-US" dirty="0">
                <a:sym typeface="Wingdings"/>
              </a:rPr>
              <a:t>.</a:t>
            </a:r>
          </a:p>
          <a:p>
            <a:pPr lvl="1"/>
            <a:r>
              <a:rPr lang="ru-RU" dirty="0">
                <a:sym typeface="Wingdings"/>
              </a:rPr>
              <a:t>Чтобы следовать линии робот должен поворачивать около линии</a:t>
            </a:r>
            <a:endParaRPr lang="en-US" dirty="0">
              <a:sym typeface="Wingdings"/>
            </a:endParaRPr>
          </a:p>
          <a:p>
            <a:pPr lvl="1"/>
            <a:r>
              <a:rPr lang="ru-RU" dirty="0">
                <a:sym typeface="Wingdings"/>
              </a:rPr>
              <a:t>Робот должен поворачивать круче, если он далеко от линии</a:t>
            </a:r>
            <a:endParaRPr lang="en-US" dirty="0">
              <a:sym typeface="Wingdings"/>
            </a:endParaRPr>
          </a:p>
          <a:p>
            <a:pPr lvl="1"/>
            <a:r>
              <a:rPr lang="ru-RU" dirty="0">
                <a:sym typeface="Wingdings"/>
              </a:rPr>
              <a:t>Как это делать?</a:t>
            </a:r>
            <a:r>
              <a:rPr lang="en-US" dirty="0">
                <a:sym typeface="Wingdings"/>
              </a:rPr>
              <a:t> </a:t>
            </a:r>
            <a:r>
              <a:rPr lang="ru-RU" dirty="0">
                <a:sym typeface="Wingdings"/>
              </a:rPr>
              <a:t>Отв.</a:t>
            </a:r>
            <a:r>
              <a:rPr lang="en-US" dirty="0">
                <a:sym typeface="Wingdings"/>
              </a:rPr>
              <a:t>: </a:t>
            </a:r>
            <a:r>
              <a:rPr lang="ru-RU" dirty="0">
                <a:sym typeface="Wingdings"/>
              </a:rPr>
              <a:t>Вы должны управлять параметром поворота в блоке рулевого управления</a:t>
            </a:r>
            <a:endParaRPr lang="en-US" dirty="0">
              <a:sym typeface="Wingdings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Езда по линии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научиться пользоваться П-регулятором</a:t>
            </a:r>
            <a:r>
              <a:rPr lang="en-US" dirty="0"/>
              <a:t>, </a:t>
            </a:r>
            <a:r>
              <a:rPr lang="ru-RU" dirty="0"/>
              <a:t>создайте программу робота - Собачки</a:t>
            </a:r>
            <a:endParaRPr lang="en-US" dirty="0"/>
          </a:p>
          <a:p>
            <a:pPr lvl="1"/>
            <a:r>
              <a:rPr lang="ru-RU" dirty="0"/>
              <a:t>Используйте П-регулятор с УЗ датчиком, чтобы удерживать робота на расстоянии 15 см от руки человека</a:t>
            </a:r>
            <a:r>
              <a:rPr lang="en-US" dirty="0"/>
              <a:t> (</a:t>
            </a:r>
            <a:r>
              <a:rPr lang="ru-RU" dirty="0"/>
              <a:t>даже если человек движется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65324"/>
              </p:ext>
            </p:extLst>
          </p:nvPr>
        </p:nvGraphicFramePr>
        <p:xfrm>
          <a:off x="636020" y="4145243"/>
          <a:ext cx="7870372" cy="155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Программа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Цель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Ошибка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Поправка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Робот - Собачка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Удерживать расстояние до стены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Сколько см до целевого расстояния</a:t>
                      </a:r>
                      <a:r>
                        <a:rPr lang="en-US" dirty="0"/>
                        <a:t> (</a:t>
                      </a:r>
                      <a:r>
                        <a:rPr lang="ru-RU" dirty="0" err="1"/>
                        <a:t>текущее_расстояние</a:t>
                      </a:r>
                      <a:r>
                        <a:rPr lang="en-US" baseline="0" dirty="0"/>
                        <a:t>– </a:t>
                      </a:r>
                      <a:r>
                        <a:rPr lang="ru-RU" baseline="0" dirty="0" err="1"/>
                        <a:t>целевое_расстояние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Двигаться быстрее в зависимости от расстояния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22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</a:t>
            </a:r>
            <a:r>
              <a:rPr lang="en-US" dirty="0"/>
              <a:t>: </a:t>
            </a:r>
            <a:r>
              <a:rPr lang="ru-RU" dirty="0"/>
              <a:t>УЗ робот - Собачка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488" y="1458100"/>
            <a:ext cx="7190761" cy="49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9337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3749</TotalTime>
  <Words>522</Words>
  <Application>Microsoft Office PowerPoint</Application>
  <PresentationFormat>Экран (4:3)</PresentationFormat>
  <Paragraphs>87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 Neue</vt:lpstr>
      <vt:lpstr>Wingdings</vt:lpstr>
      <vt:lpstr>advanced</vt:lpstr>
      <vt:lpstr>Пропорциональный регулятор</vt:lpstr>
      <vt:lpstr>На этом занятии</vt:lpstr>
      <vt:lpstr>Изучите пропорциональный регулятор</vt:lpstr>
      <vt:lpstr>Пропорциональный регулятор</vt:lpstr>
      <vt:lpstr>Как выглядит пропорциональный регулятор</vt:lpstr>
      <vt:lpstr>Как далеко робот от линии?</vt:lpstr>
      <vt:lpstr>Езда по линии</vt:lpstr>
      <vt:lpstr>Испытание</vt:lpstr>
      <vt:lpstr>Решение: УЗ робот - Собачка</vt:lpstr>
      <vt:lpstr>Обсуждение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Vladimir Abay</cp:lastModifiedBy>
  <cp:revision>131</cp:revision>
  <cp:lastPrinted>2015-12-20T02:26:09Z</cp:lastPrinted>
  <dcterms:created xsi:type="dcterms:W3CDTF">2014-10-28T21:59:38Z</dcterms:created>
  <dcterms:modified xsi:type="dcterms:W3CDTF">2019-06-12T18:27:30Z</dcterms:modified>
</cp:coreProperties>
</file>