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0" autoAdjust="0"/>
    <p:restoredTop sz="94613"/>
  </p:normalViewPr>
  <p:slideViewPr>
    <p:cSldViewPr snapToGrid="0" snapToObjects="1">
      <p:cViewPr>
        <p:scale>
          <a:sx n="119" d="100"/>
          <a:sy n="11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4A2D-FB91-434B-9FFA-A17540FA9D36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1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4997-2DF4-664D-916B-0C36DBFB8BFA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4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CF2A-89E2-4341-8670-4631E295DFA4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06E-3C22-FA4F-B5A2-199F65C8E6A3}" type="datetime1">
              <a:rPr lang="en-US" smtClean="0"/>
              <a:t>6/15/2019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98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DED5-2293-D041-B319-D3D3DA7DC197}" type="datetime1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D2F1-0932-EF42-8EDB-F0386B81961E}" type="datetime1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523F-5828-984C-81D8-E2DA5830AEAA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96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9DF215E5-43B1-5748-96B0-8EF5F376B2CB}" type="datetime1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65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120C-4498-DF48-A46F-6316E966EB2E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2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B5A8C9-6ACC-6A4D-9BFF-0EF96553ACAF}" type="datetime1">
              <a:rPr lang="en-US" smtClean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Ускорение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Испытание: Решение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253" y="2088255"/>
            <a:ext cx="6183898" cy="3449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6875B-55F9-4FC1-8D5C-9448BEED2879}"/>
              </a:ext>
            </a:extLst>
          </p:cNvPr>
          <p:cNvSpPr txBox="1"/>
          <p:nvPr/>
        </p:nvSpPr>
        <p:spPr>
          <a:xfrm>
            <a:off x="275208" y="5885895"/>
            <a:ext cx="752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Код разработал </a:t>
            </a:r>
            <a:r>
              <a:rPr lang="en-US" sz="1200" dirty="0"/>
              <a:t>Mesa Robles </a:t>
            </a:r>
            <a:r>
              <a:rPr lang="en-US" sz="1200" dirty="0" err="1"/>
              <a:t>Robotworks</a:t>
            </a:r>
            <a:r>
              <a:rPr lang="en-US" sz="1200" dirty="0"/>
              <a:t>. </a:t>
            </a:r>
            <a:r>
              <a:rPr lang="ru-RU" sz="1200" dirty="0"/>
              <a:t>Изменен </a:t>
            </a:r>
            <a:r>
              <a:rPr lang="en-US" sz="1200" dirty="0"/>
              <a:t>Droids Robotics</a:t>
            </a:r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Что такое ускорение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/>
            </a:br>
            <a:r>
              <a:rPr lang="ru-RU" dirty="0"/>
              <a:t>Отв.:</a:t>
            </a:r>
            <a:r>
              <a:rPr lang="en-US" dirty="0"/>
              <a:t> </a:t>
            </a:r>
            <a:r>
              <a:rPr lang="ru-RU" dirty="0"/>
              <a:t>Ускорение – медленный старт и постепенное увеличение скорости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Зачем ускорение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/>
            </a:br>
            <a:r>
              <a:rPr lang="ru-RU" dirty="0"/>
              <a:t>Отв.:</a:t>
            </a:r>
            <a:r>
              <a:rPr lang="en-US" dirty="0"/>
              <a:t> </a:t>
            </a:r>
            <a:r>
              <a:rPr lang="ru-RU" dirty="0"/>
              <a:t>Ускорение уменьшает пробуксовку на старте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ru-RU" dirty="0"/>
              <a:t>Подумайте как еще можно применить блок таймера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Код для этого урока разработал </a:t>
            </a:r>
            <a:r>
              <a:rPr lang="en-US" dirty="0"/>
              <a:t>Mesa Robles </a:t>
            </a:r>
            <a:r>
              <a:rPr lang="en-US" dirty="0" err="1"/>
              <a:t>Robotworks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mesarobotworks@gmail.com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Sanjay and Arvind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дополнили урок (</a:t>
            </a:r>
            <a:r>
              <a:rPr lang="en-US" dirty="0"/>
              <a:t>team@droidsrobotics.org)</a:t>
            </a:r>
          </a:p>
          <a:p>
            <a:pPr lvl="1"/>
            <a:r>
              <a:rPr lang="ru-RU" dirty="0"/>
              <a:t>Больше уроков доступно на сайте  mindlesson.ru и ev3lessons.com</a:t>
            </a:r>
          </a:p>
          <a:p>
            <a:pPr lvl="1"/>
            <a:r>
              <a:rPr lang="ru-RU" dirty="0"/>
              <a:t>Перевод осуществил: Абай Владимир, abayvladimir@hotmail.com</a:t>
            </a:r>
            <a:r>
              <a:rPr lang="en-US" dirty="0"/>
              <a:t>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85581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Узнаем что такое ускорение</a:t>
            </a:r>
            <a:endParaRPr lang="en-US" dirty="0"/>
          </a:p>
          <a:p>
            <a:r>
              <a:rPr lang="ru-RU" dirty="0"/>
              <a:t>Узнаем как и когда применять ускорение</a:t>
            </a:r>
            <a:endParaRPr lang="en-US" dirty="0"/>
          </a:p>
          <a:p>
            <a:r>
              <a:rPr lang="ru-RU" dirty="0"/>
              <a:t>Научимся пользоваться блоком таймера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Собственные блоки с входами и выходами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ускоряться?</a:t>
            </a:r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163" y="186528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Ускорение полезно в программах с быстрой ездой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Обычно когда робот стартует на высокой скорости – он буксует вначале</a:t>
            </a:r>
            <a:r>
              <a:rPr lang="en-US" sz="2400" dirty="0"/>
              <a:t>. </a:t>
            </a:r>
            <a:r>
              <a:rPr lang="ru-RU" sz="2400" dirty="0"/>
              <a:t>Пробуксовка меняет направление и положение робота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 ускорением</a:t>
            </a:r>
            <a:r>
              <a:rPr lang="en-US" sz="2400" dirty="0"/>
              <a:t>, </a:t>
            </a:r>
            <a:r>
              <a:rPr lang="ru-RU" sz="2400" dirty="0"/>
              <a:t>робот будет набирать скорость постепенно </a:t>
            </a:r>
            <a:r>
              <a:rPr lang="en-US" sz="2400" dirty="0"/>
              <a:t>(</a:t>
            </a:r>
            <a:r>
              <a:rPr lang="ru-RU" sz="2400" dirty="0"/>
              <a:t>см. видео справа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1748589"/>
            <a:ext cx="6493578" cy="440805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Блок таймера используется для подсчета времени</a:t>
            </a:r>
            <a:endParaRPr lang="en-US" dirty="0"/>
          </a:p>
          <a:p>
            <a:r>
              <a:rPr lang="ru-RU" dirty="0"/>
              <a:t>Он находится в желтой вкладке палитры</a:t>
            </a:r>
            <a:r>
              <a:rPr lang="en-US" dirty="0"/>
              <a:t>.</a:t>
            </a:r>
          </a:p>
          <a:p>
            <a:r>
              <a:rPr lang="ru-RU" dirty="0"/>
              <a:t>Доступны 8 таймеров</a:t>
            </a:r>
            <a:endParaRPr lang="en-US" dirty="0"/>
          </a:p>
          <a:p>
            <a:r>
              <a:rPr lang="ru-RU" dirty="0"/>
              <a:t>Вы можете использовать блок, чтобы сбросить определенный таймер в 0</a:t>
            </a:r>
            <a:endParaRPr lang="en-US" dirty="0"/>
          </a:p>
          <a:p>
            <a:r>
              <a:rPr lang="ru-RU" dirty="0"/>
              <a:t>Вы можете использовать блок таймера, чтобы вывести значение прошедшего времени после сброса</a:t>
            </a:r>
            <a:r>
              <a:rPr lang="en-US" dirty="0"/>
              <a:t>…</a:t>
            </a:r>
          </a:p>
          <a:p>
            <a:r>
              <a:rPr lang="ru-RU" dirty="0"/>
              <a:t>Вы можете использовать время для отслеживания времени или для ускорения движения на это занятии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таймера</a:t>
            </a:r>
            <a:endParaRPr lang="en-US" dirty="0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1883" y="5419765"/>
            <a:ext cx="8715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#</a:t>
            </a:r>
            <a:r>
              <a:rPr lang="ru-RU" sz="1200" dirty="0"/>
              <a:t> таймера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5789097"/>
            <a:ext cx="1097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/>
              <a:t>Прошедшее время после сброса</a:t>
            </a:r>
            <a:endParaRPr lang="en-US" sz="1200" dirty="0"/>
          </a:p>
        </p:txBody>
      </p:sp>
      <p:cxnSp>
        <p:nvCxnSpPr>
          <p:cNvPr id="11" name="Elbow Connector 10"/>
          <p:cNvCxnSpPr>
            <a:cxnSpLocks/>
            <a:stCxn id="8" idx="3"/>
            <a:endCxn id="6" idx="2"/>
          </p:cNvCxnSpPr>
          <p:nvPr/>
        </p:nvCxnSpPr>
        <p:spPr>
          <a:xfrm flipV="1">
            <a:off x="7753481" y="5333911"/>
            <a:ext cx="520184" cy="224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322778"/>
            <a:ext cx="69132" cy="78948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Сброс таймера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В цикле постоянно считывать кол-во пройденных секунд, умножать их на 20 и вводить как параметр мощности в блоки движения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Установить условие выхода из цикла на 5 секунд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Ускорение в 3 простых шага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Базовое ускорение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752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Код разработал </a:t>
            </a:r>
            <a:r>
              <a:rPr lang="en-US" sz="1200" dirty="0"/>
              <a:t>Mesa Robles </a:t>
            </a:r>
            <a:r>
              <a:rPr lang="en-US" sz="1200" dirty="0" err="1"/>
              <a:t>Robotworks</a:t>
            </a:r>
            <a:r>
              <a:rPr lang="en-US" sz="1200" dirty="0"/>
              <a:t>. </a:t>
            </a:r>
            <a:r>
              <a:rPr lang="ru-RU" sz="1200" dirty="0"/>
              <a:t>Изменен </a:t>
            </a:r>
            <a:r>
              <a:rPr lang="en-US" sz="1200" dirty="0"/>
              <a:t>Droids Robotics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12" y="2408795"/>
            <a:ext cx="8818368" cy="28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Шаг</a:t>
            </a:r>
            <a:r>
              <a:rPr lang="en-US" sz="2000" dirty="0">
                <a:solidFill>
                  <a:srgbClr val="FF0000"/>
                </a:solidFill>
              </a:rPr>
              <a:t> 1: </a:t>
            </a:r>
            <a:r>
              <a:rPr lang="ru-RU" sz="2000" dirty="0">
                <a:solidFill>
                  <a:srgbClr val="FF0000"/>
                </a:solidFill>
              </a:rPr>
              <a:t>Напишите программу ускорения, у которой будет 2 входных параметра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ru-RU" sz="2000" dirty="0">
                <a:solidFill>
                  <a:srgbClr val="FF0000"/>
                </a:solidFill>
              </a:rPr>
              <a:t>Продолжительность ускорения и сколько в хотите ускорения в секунду</a:t>
            </a:r>
            <a:r>
              <a:rPr lang="en-US" sz="2000" dirty="0">
                <a:solidFill>
                  <a:srgbClr val="FF0000"/>
                </a:solidFill>
              </a:rPr>
              <a:t>)?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ru-RU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Шаг </a:t>
            </a:r>
            <a:r>
              <a:rPr lang="en-US" sz="2000" dirty="0">
                <a:solidFill>
                  <a:srgbClr val="FF0000"/>
                </a:solidFill>
              </a:rPr>
              <a:t>2: </a:t>
            </a:r>
            <a:r>
              <a:rPr lang="ru-RU" sz="2000" dirty="0">
                <a:solidFill>
                  <a:srgbClr val="FF0000"/>
                </a:solidFill>
              </a:rPr>
              <a:t>Напишите программу ускорения робота, а после движения до черной линии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63" y="2127363"/>
            <a:ext cx="3606542" cy="11661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015" y="2133600"/>
            <a:ext cx="5163501" cy="39925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ru-RU" dirty="0">
                <a:solidFill>
                  <a:srgbClr val="00B0F0"/>
                </a:solidFill>
              </a:rPr>
              <a:t>Выделяем все блоки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ru-RU" dirty="0">
                <a:solidFill>
                  <a:srgbClr val="00B0F0"/>
                </a:solidFill>
              </a:rPr>
              <a:t>кроме блока остановки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ru-RU" dirty="0">
                <a:solidFill>
                  <a:srgbClr val="00B0F0"/>
                </a:solidFill>
              </a:rPr>
              <a:t>и откройте конструктор моего блока</a:t>
            </a:r>
            <a:endParaRPr lang="en-US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ru-RU" dirty="0">
                <a:solidFill>
                  <a:srgbClr val="FF0000"/>
                </a:solidFill>
              </a:rPr>
              <a:t>Добавьте 2 входных параметра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1)сколько ускоряться секунд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2)сколько ускоряться за одну секунду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Обратитесь к уроку «Собственные блоки с входами и выходами» в начинающем уровне, если вам нужна помощь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моего блока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813" y="3378022"/>
            <a:ext cx="3181616" cy="2889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9" y="4585820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814" y="2387769"/>
            <a:ext cx="2850776" cy="8624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7/18/2016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Подключите шины данных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739"/>
          <a:stretch/>
        </p:blipFill>
        <p:spPr>
          <a:xfrm>
            <a:off x="100012" y="1784671"/>
            <a:ext cx="8943975" cy="2868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8" y="3984358"/>
            <a:ext cx="282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На сколько ускоряться за одну секунду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9482" y="4652682"/>
            <a:ext cx="202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B050"/>
                </a:solidFill>
              </a:rPr>
              <a:t>Сколько секунд ускоряться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Подключите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ru-RU" dirty="0">
                <a:solidFill>
                  <a:srgbClr val="FF0000"/>
                </a:solidFill>
              </a:rPr>
              <a:t>На сколько ускорятся за одну секунду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</a:t>
            </a:r>
            <a:r>
              <a:rPr lang="ru-RU" dirty="0"/>
              <a:t>к мат блоку и </a:t>
            </a:r>
            <a:r>
              <a:rPr lang="en-US" dirty="0"/>
              <a:t>and the </a:t>
            </a:r>
            <a:r>
              <a:rPr lang="ru-RU" dirty="0"/>
              <a:t>«</a:t>
            </a:r>
            <a:r>
              <a:rPr lang="ru-RU" dirty="0">
                <a:solidFill>
                  <a:srgbClr val="00B050"/>
                </a:solidFill>
              </a:rPr>
              <a:t>Сколько секунд ускоряться</a:t>
            </a:r>
            <a:r>
              <a:rPr lang="ru-RU" dirty="0"/>
              <a:t>» к условию выхода из цикла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82BBA-1BD0-4D21-AD4B-86BE433DA4D9}"/>
              </a:ext>
            </a:extLst>
          </p:cNvPr>
          <p:cNvSpPr txBox="1"/>
          <p:nvPr/>
        </p:nvSpPr>
        <p:spPr>
          <a:xfrm>
            <a:off x="275208" y="6222777"/>
            <a:ext cx="752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Код разработал </a:t>
            </a:r>
            <a:r>
              <a:rPr lang="en-US" sz="1200" dirty="0"/>
              <a:t>Mesa Robles </a:t>
            </a:r>
            <a:r>
              <a:rPr lang="en-US" sz="1200" dirty="0" err="1"/>
              <a:t>Robotworks</a:t>
            </a:r>
            <a:r>
              <a:rPr lang="en-US" sz="1200" dirty="0"/>
              <a:t>. </a:t>
            </a:r>
            <a:r>
              <a:rPr lang="ru-RU" sz="1200" dirty="0"/>
              <a:t>Изменен </a:t>
            </a:r>
            <a:r>
              <a:rPr lang="en-US" sz="1200" dirty="0"/>
              <a:t>Droids Robotics</a:t>
            </a:r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3588</TotalTime>
  <Words>498</Words>
  <Application>Microsoft Office PowerPoint</Application>
  <PresentationFormat>Экран (4:3)</PresentationFormat>
  <Paragraphs>74</Paragraphs>
  <Slides>13</Slides>
  <Notes>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Wingdings</vt:lpstr>
      <vt:lpstr>advanced</vt:lpstr>
      <vt:lpstr>Ускорение</vt:lpstr>
      <vt:lpstr>На этом занятии</vt:lpstr>
      <vt:lpstr>Зачем ускоряться?</vt:lpstr>
      <vt:lpstr>Блок таймера</vt:lpstr>
      <vt:lpstr>Ускорение в 3 простых шага</vt:lpstr>
      <vt:lpstr>Базовое ускорение</vt:lpstr>
      <vt:lpstr>Испытание</vt:lpstr>
      <vt:lpstr>Создание моего блока</vt:lpstr>
      <vt:lpstr>Подключите шины данных</vt:lpstr>
      <vt:lpstr>Испытание: Решение</vt:lpstr>
      <vt:lpstr>Обсуждение</vt:lpstr>
      <vt:lpstr>Следующие шаги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Vladimir Abay</cp:lastModifiedBy>
  <cp:revision>154</cp:revision>
  <dcterms:created xsi:type="dcterms:W3CDTF">2014-10-28T21:59:38Z</dcterms:created>
  <dcterms:modified xsi:type="dcterms:W3CDTF">2019-06-15T07:37:09Z</dcterms:modified>
</cp:coreProperties>
</file>