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14"/>
  </p:notesMasterIdLst>
  <p:handoutMasterIdLst>
    <p:handoutMasterId r:id="rId15"/>
  </p:handoutMasterIdLst>
  <p:sldIdLst>
    <p:sldId id="292" r:id="rId2"/>
    <p:sldId id="290" r:id="rId3"/>
    <p:sldId id="283" r:id="rId4"/>
    <p:sldId id="294" r:id="rId5"/>
    <p:sldId id="293" r:id="rId6"/>
    <p:sldId id="297" r:id="rId7"/>
    <p:sldId id="298" r:id="rId8"/>
    <p:sldId id="296" r:id="rId9"/>
    <p:sldId id="299" r:id="rId10"/>
    <p:sldId id="300" r:id="rId11"/>
    <p:sldId id="295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5" autoAdjust="0"/>
    <p:restoredTop sz="94613"/>
  </p:normalViewPr>
  <p:slideViewPr>
    <p:cSldViewPr snapToGrid="0" snapToObjects="1">
      <p:cViewPr>
        <p:scale>
          <a:sx n="139" d="100"/>
          <a:sy n="139" d="100"/>
        </p:scale>
        <p:origin x="102" y="-7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00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27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060F-7991-4C20-BCBF-286281588516}" type="datetime1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6/30/2016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ПРОДВИНУТЫЙ УРОВЕНЬ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93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6C29-21F8-48CC-93CF-C06ED550EE23}" type="datetime1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6/30/2016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714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A9B7-E7A4-40FB-B347-4192208D4EA0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6/30/2016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4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33C0-2013-4269-9B3F-48C2CDDAD521}" type="datetime1">
              <a:rPr lang="en-US" smtClean="0"/>
              <a:t>6/22/2019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1630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8560-4408-49B6-BC83-B7A6E80089F9}" type="datetime1">
              <a:rPr lang="en-US" smtClean="0"/>
              <a:t>6/22/2019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6/30/2016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8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0E7B-B662-4638-959D-1A83E4140688}" type="datetime1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6/30/2016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8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2ACB-1660-43C0-A868-2BBF2980BA8C}" type="datetime1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6/30/2016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808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6DE09D55-AD78-496B-BF3F-C465BA0D8C3D}" type="datetime1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6/30/2016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494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E242-AC18-4BB8-BD68-0B88E633D91D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6/30/2016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14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35A9312A-CAAC-4A7D-BBDB-EA255A9392A9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© 2016 EV3Lessons.com, Last edit 6/30/2016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8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</p:sldLayoutIdLst>
  <p:hf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ru.wikipedia.org/wiki/%D0%A1%D0%B0%D0%B9%D0%BC%D0%BE%D0%BD_(%D0%B8%D0%B3%D1%80%D0%B0)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Блок случайных чисел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30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#1, #2 </a:t>
            </a:r>
            <a:r>
              <a:rPr lang="ru-RU" dirty="0"/>
              <a:t>и</a:t>
            </a:r>
            <a:r>
              <a:rPr lang="en-US" dirty="0"/>
              <a:t> #3 </a:t>
            </a:r>
            <a:r>
              <a:rPr lang="ru-RU" dirty="0"/>
              <a:t>имеют одинаковые шансы выйти на свет используя исправления диапазона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6/30/2016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Испытание 2 Обсуждение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242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163" y="1818870"/>
            <a:ext cx="4489005" cy="4307294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Сделайте игру, похожую на игру </a:t>
            </a:r>
            <a:r>
              <a:rPr lang="ru-RU" dirty="0" err="1"/>
              <a:t>Simon</a:t>
            </a:r>
            <a:r>
              <a:rPr lang="ru-RU" dirty="0"/>
              <a:t>, используя свой EV3</a:t>
            </a:r>
            <a:endParaRPr lang="en-US" dirty="0"/>
          </a:p>
          <a:p>
            <a:pPr lvl="1"/>
            <a:r>
              <a:rPr lang="ru-RU" dirty="0"/>
              <a:t>Незнакомы с игрой?</a:t>
            </a:r>
            <a:r>
              <a:rPr lang="en-US" dirty="0"/>
              <a:t> </a:t>
            </a:r>
            <a:r>
              <a:rPr lang="ru-RU" dirty="0"/>
              <a:t>Посмотрите</a:t>
            </a:r>
            <a:r>
              <a:rPr lang="en-US" dirty="0"/>
              <a:t>: </a:t>
            </a:r>
            <a:r>
              <a:rPr lang="ru-RU" dirty="0">
                <a:hlinkClick r:id="rId2"/>
              </a:rPr>
              <a:t>игра </a:t>
            </a:r>
            <a:r>
              <a:rPr lang="en-US" dirty="0">
                <a:hlinkClick r:id="rId2"/>
              </a:rPr>
              <a:t>Simon</a:t>
            </a:r>
            <a:r>
              <a:rPr lang="ru-RU" dirty="0">
                <a:hlinkClick r:id="rId2"/>
              </a:rPr>
              <a:t> Википедия</a:t>
            </a:r>
            <a:endParaRPr lang="en-US" dirty="0"/>
          </a:p>
          <a:p>
            <a:r>
              <a:rPr lang="ru-RU" dirty="0"/>
              <a:t>Вы можете использовать датчики касания</a:t>
            </a:r>
            <a:r>
              <a:rPr lang="en-US" dirty="0"/>
              <a:t>, </a:t>
            </a:r>
            <a:r>
              <a:rPr lang="ru-RU" dirty="0"/>
              <a:t>датчики цвета</a:t>
            </a:r>
            <a:r>
              <a:rPr lang="en-US" dirty="0"/>
              <a:t>, </a:t>
            </a:r>
            <a:r>
              <a:rPr lang="ru-RU" dirty="0"/>
              <a:t>кнопки </a:t>
            </a:r>
            <a:r>
              <a:rPr lang="ru-RU" dirty="0" err="1"/>
              <a:t>брика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посмотрите </a:t>
            </a:r>
            <a:r>
              <a:rPr lang="en-US" dirty="0"/>
              <a:t>Simon Game </a:t>
            </a:r>
            <a:r>
              <a:rPr lang="ru-RU" dirty="0" err="1"/>
              <a:t>Дамиена</a:t>
            </a:r>
            <a:r>
              <a:rPr lang="ru-RU" dirty="0"/>
              <a:t> Кии</a:t>
            </a:r>
            <a:r>
              <a:rPr lang="en-US" dirty="0"/>
              <a:t>), </a:t>
            </a:r>
            <a:r>
              <a:rPr lang="ru-RU" dirty="0"/>
              <a:t>или даже контроллер </a:t>
            </a:r>
            <a:r>
              <a:rPr lang="en-US" dirty="0" err="1"/>
              <a:t>Mindsensors</a:t>
            </a:r>
            <a:r>
              <a:rPr lang="en-US" dirty="0"/>
              <a:t> PSP-</a:t>
            </a:r>
            <a:r>
              <a:rPr lang="en-US" dirty="0" err="1"/>
              <a:t>Nx</a:t>
            </a:r>
            <a:r>
              <a:rPr lang="en-US" dirty="0"/>
              <a:t> (</a:t>
            </a:r>
            <a:r>
              <a:rPr lang="ru-RU" dirty="0"/>
              <a:t>смотрите урок контроллера </a:t>
            </a:r>
            <a:r>
              <a:rPr lang="en-US" dirty="0"/>
              <a:t>PSP-</a:t>
            </a:r>
            <a:r>
              <a:rPr lang="en-US" dirty="0" err="1"/>
              <a:t>Nx</a:t>
            </a:r>
            <a:r>
              <a:rPr lang="en-US" dirty="0"/>
              <a:t> </a:t>
            </a:r>
            <a:r>
              <a:rPr lang="ru-RU" dirty="0"/>
              <a:t>в уровне «еще» на сайте </a:t>
            </a:r>
            <a:r>
              <a:rPr lang="en-US" dirty="0"/>
              <a:t>EV3Lessons.com</a:t>
            </a:r>
            <a:r>
              <a:rPr lang="ru-RU" dirty="0"/>
              <a:t> и </a:t>
            </a:r>
            <a:r>
              <a:rPr lang="en-US" dirty="0"/>
              <a:t>Mindlesson.ru)</a:t>
            </a:r>
          </a:p>
          <a:p>
            <a:r>
              <a:rPr lang="ru-RU" dirty="0"/>
              <a:t>Наша версия</a:t>
            </a:r>
            <a:r>
              <a:rPr lang="en-US" dirty="0"/>
              <a:t> (</a:t>
            </a:r>
            <a:r>
              <a:rPr lang="ru-RU" dirty="0"/>
              <a:t>на фото справа</a:t>
            </a:r>
            <a:r>
              <a:rPr lang="en-US" dirty="0"/>
              <a:t>) </a:t>
            </a:r>
            <a:r>
              <a:rPr lang="ru-RU" dirty="0"/>
              <a:t>использует датчик цвета</a:t>
            </a:r>
            <a:r>
              <a:rPr lang="en-US" dirty="0"/>
              <a:t>. </a:t>
            </a:r>
            <a:r>
              <a:rPr lang="ru-RU" dirty="0"/>
              <a:t>Код игры можно скачать на сайте </a:t>
            </a:r>
            <a:r>
              <a:rPr lang="en-US" dirty="0"/>
              <a:t>ev3lessons.com</a:t>
            </a:r>
            <a:r>
              <a:rPr lang="ru-RU" dirty="0"/>
              <a:t> и </a:t>
            </a:r>
            <a:r>
              <a:rPr lang="en-US" dirty="0"/>
              <a:t>mindlesson.ru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6/30/2016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Бонусное испытание</a:t>
            </a:r>
            <a:r>
              <a:rPr lang="en-US" dirty="0"/>
              <a:t>: </a:t>
            </a:r>
            <a:r>
              <a:rPr lang="ru-RU" dirty="0"/>
              <a:t>создайте игру </a:t>
            </a:r>
            <a:r>
              <a:rPr lang="en-US" dirty="0"/>
              <a:t>Simon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313" y="2587752"/>
            <a:ext cx="3486912" cy="26151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668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506410"/>
            <a:ext cx="8574087" cy="4307294"/>
          </a:xfrm>
        </p:spPr>
        <p:txBody>
          <a:bodyPr/>
          <a:lstStyle/>
          <a:p>
            <a:r>
              <a:rPr lang="ru-RU" dirty="0"/>
              <a:t>Этот урок создан </a:t>
            </a:r>
            <a:r>
              <a:rPr lang="en-US" dirty="0"/>
              <a:t>Sanjay </a:t>
            </a:r>
            <a:r>
              <a:rPr lang="en-US" dirty="0" err="1"/>
              <a:t>Seshan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Arvind </a:t>
            </a:r>
            <a:r>
              <a:rPr lang="en-US" dirty="0" err="1"/>
              <a:t>Seshan</a:t>
            </a:r>
            <a:endParaRPr lang="en-US" dirty="0"/>
          </a:p>
          <a:p>
            <a:r>
              <a:rPr lang="ru-RU" dirty="0"/>
              <a:t>Больше уроков доступно на сайте  </a:t>
            </a:r>
            <a:r>
              <a:rPr lang="en-US" dirty="0"/>
              <a:t>mindlesson.ru </a:t>
            </a:r>
            <a:r>
              <a:rPr lang="ru-RU" dirty="0"/>
              <a:t>и </a:t>
            </a:r>
            <a:r>
              <a:rPr lang="en-US" dirty="0"/>
              <a:t>ev3lessons.com</a:t>
            </a:r>
            <a:endParaRPr lang="ru-RU" dirty="0"/>
          </a:p>
          <a:p>
            <a:r>
              <a:rPr lang="ru-RU" dirty="0"/>
              <a:t>Перевод осуществил: Абай Владимир</a:t>
            </a:r>
            <a:r>
              <a:rPr lang="en-US" dirty="0"/>
              <a:t>, abayvladimir@hotmail.com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6/30/2016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Благодарность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31284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647958"/>
            <a:ext cx="8574087" cy="4307294"/>
          </a:xfrm>
        </p:spPr>
        <p:txBody>
          <a:bodyPr/>
          <a:lstStyle/>
          <a:p>
            <a:r>
              <a:rPr lang="ru-RU" dirty="0"/>
              <a:t>Узнаем что делает блок случайных чисел</a:t>
            </a:r>
            <a:endParaRPr lang="en-US" dirty="0"/>
          </a:p>
          <a:p>
            <a:r>
              <a:rPr lang="ru-RU" dirty="0"/>
              <a:t>Исправим блок случайных чисел </a:t>
            </a:r>
            <a:r>
              <a:rPr lang="en-US" dirty="0"/>
              <a:t>“</a:t>
            </a:r>
            <a:r>
              <a:rPr lang="ru-RU" dirty="0"/>
              <a:t>недостаток случайности</a:t>
            </a:r>
            <a:r>
              <a:rPr lang="en-US" dirty="0"/>
              <a:t>”</a:t>
            </a:r>
          </a:p>
          <a:p>
            <a:r>
              <a:rPr lang="ru-RU" dirty="0"/>
              <a:t>Создайте игру используя блок случайных чисел</a:t>
            </a:r>
            <a:endParaRPr lang="en-US" dirty="0"/>
          </a:p>
          <a:p>
            <a:endParaRPr lang="en-US" dirty="0"/>
          </a:p>
          <a:p>
            <a:r>
              <a:rPr lang="ru-RU" dirty="0" err="1"/>
              <a:t>Пререквизиты</a:t>
            </a:r>
            <a:r>
              <a:rPr lang="en-US" dirty="0"/>
              <a:t>: </a:t>
            </a:r>
            <a:r>
              <a:rPr lang="ru-RU" dirty="0"/>
              <a:t>Блоки математики</a:t>
            </a:r>
            <a:r>
              <a:rPr lang="en-US" dirty="0"/>
              <a:t>, </a:t>
            </a:r>
            <a:r>
              <a:rPr lang="ru-RU" dirty="0"/>
              <a:t>Шины данных</a:t>
            </a:r>
            <a:r>
              <a:rPr lang="en-US" dirty="0"/>
              <a:t>, </a:t>
            </a:r>
            <a:r>
              <a:rPr lang="ru-RU" dirty="0"/>
              <a:t>Переменные</a:t>
            </a:r>
            <a:r>
              <a:rPr lang="en-US" dirty="0"/>
              <a:t>, </a:t>
            </a:r>
            <a:r>
              <a:rPr lang="ru-RU" dirty="0"/>
              <a:t>Константы</a:t>
            </a:r>
            <a:r>
              <a:rPr lang="en-US" dirty="0"/>
              <a:t>, </a:t>
            </a:r>
            <a:r>
              <a:rPr lang="ru-RU" dirty="0"/>
              <a:t>Собственные блоки с входом и выходом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6/30/2016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этом занятии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4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5378699" cy="4307294"/>
          </a:xfrm>
        </p:spPr>
        <p:txBody>
          <a:bodyPr>
            <a:normAutofit fontScale="92500"/>
          </a:bodyPr>
          <a:lstStyle/>
          <a:p>
            <a:r>
              <a:rPr lang="ru-RU" sz="2000" dirty="0"/>
              <a:t>Блок случайных чисел</a:t>
            </a:r>
            <a:r>
              <a:rPr lang="en-US" sz="2000" dirty="0"/>
              <a:t> (</a:t>
            </a:r>
            <a:r>
              <a:rPr lang="ru-RU" sz="2000" dirty="0"/>
              <a:t>Числовой режим</a:t>
            </a:r>
            <a:r>
              <a:rPr lang="en-US" sz="2000" dirty="0"/>
              <a:t>)</a:t>
            </a:r>
          </a:p>
          <a:p>
            <a:pPr lvl="1"/>
            <a:r>
              <a:rPr lang="ru-RU" sz="1800" dirty="0"/>
              <a:t>Два входных параметра</a:t>
            </a:r>
            <a:r>
              <a:rPr lang="en-US" sz="1800" dirty="0"/>
              <a:t>: </a:t>
            </a:r>
            <a:r>
              <a:rPr lang="ru-RU" sz="1800" dirty="0"/>
              <a:t>Минимальные и максимальные значения на выход</a:t>
            </a:r>
            <a:endParaRPr lang="en-US" sz="1800" dirty="0"/>
          </a:p>
          <a:p>
            <a:pPr lvl="1"/>
            <a:r>
              <a:rPr lang="ru-RU" sz="2000" dirty="0"/>
              <a:t>Он выдаст число между заданными пределами</a:t>
            </a:r>
            <a:endParaRPr lang="en-US" sz="2000" dirty="0"/>
          </a:p>
          <a:p>
            <a:pPr lvl="1"/>
            <a:r>
              <a:rPr lang="ru-RU" sz="2000" dirty="0"/>
              <a:t>Выход только целочисленный</a:t>
            </a:r>
            <a:r>
              <a:rPr lang="en-US" sz="2000" dirty="0"/>
              <a:t> (</a:t>
            </a:r>
            <a:r>
              <a:rPr lang="ru-RU" sz="2000" dirty="0"/>
              <a:t>нет десятичных дробей</a:t>
            </a:r>
            <a:r>
              <a:rPr lang="en-US" sz="2000" dirty="0"/>
              <a:t>)</a:t>
            </a:r>
          </a:p>
          <a:p>
            <a:pPr lvl="1"/>
            <a:endParaRPr lang="en-US" sz="2000" dirty="0"/>
          </a:p>
          <a:p>
            <a:r>
              <a:rPr lang="ru-RU" sz="2200" dirty="0"/>
              <a:t>Блок случайных чисел</a:t>
            </a:r>
            <a:r>
              <a:rPr lang="en-US" sz="2200" dirty="0"/>
              <a:t> (</a:t>
            </a:r>
            <a:r>
              <a:rPr lang="ru-RU" sz="2200" dirty="0"/>
              <a:t>Логический режим</a:t>
            </a:r>
            <a:r>
              <a:rPr lang="en-US" sz="2200" dirty="0"/>
              <a:t>)</a:t>
            </a:r>
          </a:p>
          <a:p>
            <a:pPr lvl="1"/>
            <a:r>
              <a:rPr lang="ru-RU" sz="2000" dirty="0"/>
              <a:t>Один входной параметр</a:t>
            </a:r>
            <a:r>
              <a:rPr lang="en-US" sz="2000" dirty="0"/>
              <a:t>: </a:t>
            </a:r>
            <a:r>
              <a:rPr lang="ru-RU" sz="2000" dirty="0"/>
              <a:t>Вероятность выхода ИСТИНЫ</a:t>
            </a:r>
          </a:p>
          <a:p>
            <a:pPr lvl="1"/>
            <a:r>
              <a:rPr lang="ru-RU" sz="2000" dirty="0"/>
              <a:t>Выводит либо ИСТИНУ либо ЛОЖЬ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6/30/2016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делает блок случайных чисел</a:t>
            </a:r>
            <a:r>
              <a:rPr lang="en-US" dirty="0"/>
              <a:t>?</a:t>
            </a:r>
          </a:p>
        </p:txBody>
      </p:sp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558" y="1818870"/>
            <a:ext cx="3114064" cy="17934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54"/>
          <a:stretch/>
        </p:blipFill>
        <p:spPr>
          <a:xfrm>
            <a:off x="5884589" y="4330321"/>
            <a:ext cx="2835033" cy="179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5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замена для игры в кости</a:t>
            </a:r>
            <a:endParaRPr lang="en-US" dirty="0"/>
          </a:p>
          <a:p>
            <a:r>
              <a:rPr lang="ru-RU" dirty="0"/>
              <a:t>Делает вашего робота </a:t>
            </a:r>
            <a:r>
              <a:rPr lang="ru-RU" i="1" dirty="0"/>
              <a:t>непредсказуемо</a:t>
            </a:r>
            <a:r>
              <a:rPr lang="en-US" i="1" dirty="0"/>
              <a:t> (</a:t>
            </a:r>
            <a:r>
              <a:rPr lang="ru-RU" i="1" dirty="0"/>
              <a:t>например</a:t>
            </a:r>
            <a:r>
              <a:rPr lang="en-US" i="1" dirty="0"/>
              <a:t> </a:t>
            </a:r>
            <a:r>
              <a:rPr lang="ru-RU" i="1" dirty="0"/>
              <a:t>случайные движения животных</a:t>
            </a:r>
            <a:r>
              <a:rPr lang="en-US" i="1" dirty="0"/>
              <a:t>)</a:t>
            </a:r>
          </a:p>
          <a:p>
            <a:r>
              <a:rPr lang="ru-RU" dirty="0"/>
              <a:t>Создание игры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EV3Lessons.com, Last edit 6/30/2016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Для чего вы можете использовать блок случайных чисел?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2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Создайте систему генерации случайных чисел м/у 1 и 3</a:t>
            </a:r>
            <a:endParaRPr lang="en-US" dirty="0"/>
          </a:p>
          <a:p>
            <a:r>
              <a:rPr lang="ru-RU" dirty="0"/>
              <a:t>В цикле посчитайте кол-во раз вы получили каждое число, используя три переменные</a:t>
            </a:r>
            <a:endParaRPr lang="en-US" dirty="0"/>
          </a:p>
          <a:p>
            <a:r>
              <a:rPr lang="ru-RU" dirty="0"/>
              <a:t>Запускайте систему 1000 раз</a:t>
            </a:r>
            <a:endParaRPr lang="en-US" dirty="0"/>
          </a:p>
          <a:p>
            <a:r>
              <a:rPr lang="ru-RU" dirty="0"/>
              <a:t>Выведите результат на экран</a:t>
            </a:r>
            <a:endParaRPr lang="en-US" dirty="0"/>
          </a:p>
          <a:p>
            <a:r>
              <a:rPr lang="ru-RU" dirty="0"/>
              <a:t>Что вы заметили о том, сколько раз вы получили #1, #2, #3?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6/30/2016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Испытание</a:t>
            </a:r>
            <a:r>
              <a:rPr lang="en-US" dirty="0"/>
              <a:t> 1: </a:t>
            </a:r>
            <a:r>
              <a:rPr lang="ru-RU" dirty="0"/>
              <a:t>Блок случайных чисел - случайный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7101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6/30/2016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Испытание</a:t>
            </a:r>
            <a:r>
              <a:rPr lang="en-US" dirty="0"/>
              <a:t> 1 </a:t>
            </a:r>
            <a:r>
              <a:rPr lang="ru-RU" dirty="0"/>
              <a:t>Решение</a:t>
            </a:r>
            <a:endParaRPr lang="en-US" dirty="0"/>
          </a:p>
        </p:txBody>
      </p:sp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8" y="1946438"/>
            <a:ext cx="8944302" cy="355659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8016" y="3721608"/>
            <a:ext cx="154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Три переменные </a:t>
            </a:r>
            <a:r>
              <a:rPr lang="en-US" sz="1200" dirty="0"/>
              <a:t>– </a:t>
            </a:r>
            <a:r>
              <a:rPr lang="ru-RU" sz="1200" dirty="0"/>
              <a:t>один для каждого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419850" y="1870055"/>
            <a:ext cx="1878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Повторить цикл</a:t>
            </a:r>
            <a:r>
              <a:rPr lang="en-US" sz="1200" dirty="0"/>
              <a:t> 1000</a:t>
            </a:r>
            <a:r>
              <a:rPr lang="ru-RU" sz="1200" dirty="0"/>
              <a:t> раз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8032200" y="3693922"/>
            <a:ext cx="1162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Подождать перед завершением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265452" y="3634031"/>
            <a:ext cx="903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Получить случайное число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845814" y="3081055"/>
            <a:ext cx="362178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100" dirty="0"/>
              <a:t>Добавьте</a:t>
            </a:r>
            <a:r>
              <a:rPr lang="en-US" sz="1100" dirty="0"/>
              <a:t> 1 </a:t>
            </a:r>
            <a:r>
              <a:rPr lang="ru-RU" sz="1100" dirty="0"/>
              <a:t>к переменной и выведите значение на экран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36628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955" y="1657888"/>
            <a:ext cx="8574087" cy="4307294"/>
          </a:xfrm>
        </p:spPr>
        <p:txBody>
          <a:bodyPr>
            <a:normAutofit/>
          </a:bodyPr>
          <a:lstStyle/>
          <a:p>
            <a:r>
              <a:rPr lang="ru-RU" dirty="0"/>
              <a:t>Вы обнаружите, что </a:t>
            </a:r>
            <a:r>
              <a:rPr lang="en-US" dirty="0"/>
              <a:t>#1 </a:t>
            </a:r>
            <a:r>
              <a:rPr lang="ru-RU" dirty="0"/>
              <a:t>и </a:t>
            </a:r>
            <a:r>
              <a:rPr lang="en-US" dirty="0"/>
              <a:t>#3 </a:t>
            </a:r>
            <a:r>
              <a:rPr lang="ru-RU" dirty="0"/>
              <a:t>появилось около </a:t>
            </a:r>
            <a:r>
              <a:rPr lang="en-US" dirty="0"/>
              <a:t>250</a:t>
            </a:r>
            <a:r>
              <a:rPr lang="ru-RU" dirty="0"/>
              <a:t> раз</a:t>
            </a:r>
            <a:r>
              <a:rPr lang="en-US" dirty="0"/>
              <a:t>. </a:t>
            </a:r>
            <a:r>
              <a:rPr lang="ru-RU" dirty="0"/>
              <a:t>Но </a:t>
            </a:r>
            <a:r>
              <a:rPr lang="en-US" dirty="0"/>
              <a:t>#2 </a:t>
            </a:r>
            <a:r>
              <a:rPr lang="ru-RU" dirty="0"/>
              <a:t>появилось около </a:t>
            </a:r>
            <a:r>
              <a:rPr lang="en-US" dirty="0"/>
              <a:t>500 </a:t>
            </a:r>
            <a:r>
              <a:rPr lang="ru-RU" dirty="0"/>
              <a:t>раз.</a:t>
            </a:r>
            <a:endParaRPr lang="en-US" dirty="0"/>
          </a:p>
          <a:p>
            <a:r>
              <a:rPr lang="ru-RU" dirty="0"/>
              <a:t>Это связано с ошибкой в EV3, из-за которой граничные значения (1 и 3 в нашем примере) встречаются вдвое реже, чем средние значения (2 в нашем примере). Это верно независимо от того, какой у вас диапазон чисел.</a:t>
            </a:r>
            <a:endParaRPr lang="en-US" dirty="0"/>
          </a:p>
          <a:p>
            <a:r>
              <a:rPr lang="ru-RU" dirty="0"/>
              <a:t>Можете ли вы подумать, как вы можете решить эту проблему, чтобы получить лучшее случайное число?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6/30/2016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Испытание</a:t>
            </a:r>
            <a:r>
              <a:rPr lang="en-US" dirty="0"/>
              <a:t> 1 </a:t>
            </a:r>
            <a:r>
              <a:rPr lang="ru-RU" dirty="0"/>
              <a:t>Обсуждение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2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Создайте новую систему, которая более случайна при выборе числа и исправляет ошибку в коде EV3</a:t>
            </a:r>
            <a:endParaRPr lang="en-US" dirty="0"/>
          </a:p>
          <a:p>
            <a:r>
              <a:rPr lang="ru-RU" dirty="0"/>
              <a:t>Запишите, сколько раз вы получили каждое число и сравните результаты с предыдущими результатами.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6/30/2016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Испытание</a:t>
            </a:r>
            <a:r>
              <a:rPr lang="en-US" dirty="0"/>
              <a:t> 2: </a:t>
            </a:r>
            <a:r>
              <a:rPr lang="ru-RU" dirty="0"/>
              <a:t>Исправить </a:t>
            </a:r>
            <a:r>
              <a:rPr lang="en-US" dirty="0"/>
              <a:t>“</a:t>
            </a:r>
            <a:r>
              <a:rPr lang="ru-RU" dirty="0"/>
              <a:t>недостаток случайности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5366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50" y="2460663"/>
            <a:ext cx="8604395" cy="175386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6/30/2016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Испытание</a:t>
            </a:r>
            <a:r>
              <a:rPr lang="en-US" dirty="0"/>
              <a:t> 2 </a:t>
            </a:r>
            <a:r>
              <a:rPr lang="ru-RU" dirty="0"/>
              <a:t>Решение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3990" y="1530153"/>
            <a:ext cx="8623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нашем решении мы вычитаем 1 от нижнего диапазона и добавляем 1 к верхнему диапазону и отклоняем эти два значения</a:t>
            </a:r>
            <a:r>
              <a:rPr lang="en-US" dirty="0"/>
              <a:t> (</a:t>
            </a:r>
            <a:r>
              <a:rPr lang="ru-RU" dirty="0"/>
              <a:t>так мы избавимся от граничных значений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36" y="4263982"/>
            <a:ext cx="6542206" cy="251148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541448" y="4989210"/>
            <a:ext cx="710973" cy="429582"/>
          </a:xfrm>
          <a:prstGeom prst="rect">
            <a:avLst/>
          </a:prstGeom>
          <a:noFill/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9698" y="2453483"/>
            <a:ext cx="8728838" cy="1783804"/>
          </a:xfrm>
          <a:prstGeom prst="rect">
            <a:avLst/>
          </a:prstGeom>
          <a:noFill/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>
            <a:endCxn id="11" idx="1"/>
          </p:cNvCxnSpPr>
          <p:nvPr/>
        </p:nvCxnSpPr>
        <p:spPr>
          <a:xfrm>
            <a:off x="189970" y="4283379"/>
            <a:ext cx="2351478" cy="9206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</p:cNvCxnSpPr>
          <p:nvPr/>
        </p:nvCxnSpPr>
        <p:spPr>
          <a:xfrm flipV="1">
            <a:off x="3252421" y="4267693"/>
            <a:ext cx="5666387" cy="9363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0041" y="2622607"/>
            <a:ext cx="2874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Добавьте и вычтите единицу от границ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104416" y="2656416"/>
            <a:ext cx="1983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Получить случайное число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028622" y="2633671"/>
            <a:ext cx="287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Если число граничное </a:t>
            </a:r>
            <a:r>
              <a:rPr lang="en-US" sz="1400" dirty="0"/>
              <a:t>-&gt; </a:t>
            </a:r>
            <a:r>
              <a:rPr lang="ru-RU" sz="1400" dirty="0"/>
              <a:t>повторить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053249" y="5660457"/>
            <a:ext cx="5221224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Тот же код, что и в Испытании 1, исключая, что блок случайных чисел заменен моим блоком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054233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4236</TotalTime>
  <Words>668</Words>
  <Application>Microsoft Office PowerPoint</Application>
  <PresentationFormat>Экран (4:3)</PresentationFormat>
  <Paragraphs>83</Paragraphs>
  <Slides>12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Helvetica Neue</vt:lpstr>
      <vt:lpstr>Wingdings</vt:lpstr>
      <vt:lpstr>advanced</vt:lpstr>
      <vt:lpstr>Блок случайных чисел</vt:lpstr>
      <vt:lpstr>На этом занятии</vt:lpstr>
      <vt:lpstr>Что делает блок случайных чисел?</vt:lpstr>
      <vt:lpstr>Для чего вы можете использовать блок случайных чисел?</vt:lpstr>
      <vt:lpstr>Испытание 1: Блок случайных чисел - случайный?</vt:lpstr>
      <vt:lpstr>Испытание 1 Решение</vt:lpstr>
      <vt:lpstr>Испытание 1 Обсуждение</vt:lpstr>
      <vt:lpstr>Испытание 2: Исправить “недостаток случайности”</vt:lpstr>
      <vt:lpstr>Испытание 2 Решение</vt:lpstr>
      <vt:lpstr>Испытание 2 Обсуждение</vt:lpstr>
      <vt:lpstr>Бонусное испытание: создайте игру Simon</vt:lpstr>
      <vt:lpstr>Благодарность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Beam Synchronization</dc:title>
  <cp:lastModifiedBy>Vladimir Abay</cp:lastModifiedBy>
  <cp:revision>173</cp:revision>
  <dcterms:created xsi:type="dcterms:W3CDTF">2014-10-28T21:59:38Z</dcterms:created>
  <dcterms:modified xsi:type="dcterms:W3CDTF">2019-06-22T15:03:14Z</dcterms:modified>
</cp:coreProperties>
</file>