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3"/>
  </p:notesMasterIdLst>
  <p:handoutMasterIdLst>
    <p:handoutMasterId r:id="rId14"/>
  </p:handoutMasterIdLst>
  <p:sldIdLst>
    <p:sldId id="292" r:id="rId2"/>
    <p:sldId id="29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13"/>
  </p:normalViewPr>
  <p:slideViewPr>
    <p:cSldViewPr snapToGrid="0" snapToObjects="1">
      <p:cViewPr varScale="1">
        <p:scale>
          <a:sx n="80" d="100"/>
          <a:sy n="80" d="100"/>
        </p:scale>
        <p:origin x="96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5C67-43BE-F94B-B20F-5323523A578E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ПРОДВИНУТЫЙ УРОВЕНЬ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7700-01C3-2149-9AA1-358A4635B8D2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71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2E8C-07C5-724F-97ED-456BE7D988EB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404A-2930-8A4F-BAA8-193B23FDECE9}" type="datetime1">
              <a:rPr lang="en-US" smtClean="0"/>
              <a:t>6/10/2019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63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5706-256A-A24D-8EB5-76F832B9EA37}" type="datetime1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2DFB-AEAA-1D4D-8AFF-15F10F1D049A}" type="datetime1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174A-8FDA-1D42-8131-D43253927CBA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808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68F4AA8E-9656-904C-9F03-04A18AC7A1A4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94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6666-A103-424F-A8AA-46AE83B54567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4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79CBFAC-81A9-7643-974A-4C79FBAD7C8F}" type="datetime1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</p:spPr>
        <p:txBody>
          <a:bodyPr>
            <a:normAutofit fontScale="90000"/>
          </a:bodyPr>
          <a:lstStyle/>
          <a:p>
            <a:r>
              <a:rPr lang="ru-RU"/>
              <a:t>Синхронизация параллельных потоков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3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Что такое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ru-RU" dirty="0">
                <a:solidFill>
                  <a:srgbClr val="FF0000"/>
                </a:solidFill>
              </a:rPr>
              <a:t>проблема синхронизации</a:t>
            </a:r>
            <a:r>
              <a:rPr lang="en-US" dirty="0">
                <a:solidFill>
                  <a:srgbClr val="FF0000"/>
                </a:solidFill>
              </a:rPr>
              <a:t>”?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u-RU" dirty="0" err="1"/>
              <a:t>Отв</a:t>
            </a:r>
            <a:r>
              <a:rPr lang="en-US" dirty="0"/>
              <a:t>.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Когда вы пишете код с параллельными потоками, вы не уверены, когда оба потока завершатся. Вы не знаете, может ли один поток завершится раньше другого.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Какие 4 способа решения проблемы есть</a:t>
            </a:r>
            <a:r>
              <a:rPr lang="en-US" dirty="0">
                <a:solidFill>
                  <a:srgbClr val="FF0000"/>
                </a:solidFill>
              </a:rPr>
              <a:t>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u-RU" dirty="0" err="1"/>
              <a:t>Отв</a:t>
            </a:r>
            <a:r>
              <a:rPr lang="en-US" dirty="0"/>
              <a:t>.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Используйте переменные, шины данных, циклы или мои блоки, чтобы убедится, что все потоки завершены перед запуском следующего блока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Узнаем про «проблему синхронизации» при использовании параллельных потоков</a:t>
            </a:r>
            <a:endParaRPr lang="en-US" dirty="0"/>
          </a:p>
          <a:p>
            <a:r>
              <a:rPr lang="ru-RU" dirty="0"/>
              <a:t>Изучим методы, обеспечивающие завершение двух потоков перед переходом к следующему блоку кода (переменным, шинами данных, циклам и моим блокам).</a:t>
            </a:r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Параллельные потоки</a:t>
            </a:r>
            <a:r>
              <a:rPr lang="en-US" dirty="0"/>
              <a:t>, </a:t>
            </a:r>
            <a:r>
              <a:rPr lang="ru-RU" dirty="0"/>
              <a:t>Шины данных</a:t>
            </a:r>
            <a:r>
              <a:rPr lang="en-US" dirty="0"/>
              <a:t>, </a:t>
            </a:r>
            <a:r>
              <a:rPr lang="ru-RU" dirty="0"/>
              <a:t>Переменные</a:t>
            </a:r>
            <a:r>
              <a:rPr lang="en-US" dirty="0"/>
              <a:t>, </a:t>
            </a:r>
            <a:r>
              <a:rPr lang="ru-RU" dirty="0"/>
              <a:t>Собственные блоки с входами и выходами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23179"/>
            <a:ext cx="8574087" cy="4307294"/>
          </a:xfrm>
        </p:spPr>
        <p:txBody>
          <a:bodyPr>
            <a:normAutofit/>
          </a:bodyPr>
          <a:lstStyle/>
          <a:p>
            <a:r>
              <a:rPr lang="ru-RU" sz="1800" dirty="0"/>
              <a:t>Параллельные потоки очень хороши в исполнении блоков одновременно</a:t>
            </a:r>
            <a:endParaRPr lang="en-US" sz="1800" dirty="0"/>
          </a:p>
          <a:p>
            <a:pPr lvl="1"/>
            <a:r>
              <a:rPr lang="ru-RU" sz="1800" dirty="0"/>
              <a:t>Зачастую необходимо делать что-нибудь еще после исполнения параллельных потоков</a:t>
            </a:r>
            <a:endParaRPr lang="en-US" sz="1800" dirty="0"/>
          </a:p>
          <a:p>
            <a:pPr lvl="1"/>
            <a:r>
              <a:rPr lang="ru-RU" sz="1800" dirty="0"/>
              <a:t>Сложно сказать какой поток завершится первым</a:t>
            </a:r>
            <a:r>
              <a:rPr lang="en-US" sz="1800" dirty="0"/>
              <a:t> (</a:t>
            </a:r>
            <a:r>
              <a:rPr lang="ru-RU" sz="1800" dirty="0"/>
              <a:t>«проблема синхронизации»</a:t>
            </a:r>
            <a:r>
              <a:rPr lang="en-US" sz="1800" dirty="0"/>
              <a:t>)</a:t>
            </a:r>
          </a:p>
          <a:p>
            <a:r>
              <a:rPr lang="ru-RU" sz="1800" dirty="0"/>
              <a:t>Нужно синхронизировать потоки, чтобы блоки исполнялись предсказуемо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параллельных потоков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8021" y="4175414"/>
            <a:ext cx="1940577" cy="2137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612475" y="5065407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4785" y="3549584"/>
            <a:ext cx="487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sz="1600" dirty="0"/>
              <a:t>Пройдет ли поворот робота после поворота мотора А или до</a:t>
            </a:r>
            <a:r>
              <a:rPr lang="en-US" sz="1600" dirty="0"/>
              <a:t>? 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0938" y="4140191"/>
            <a:ext cx="3856564" cy="2488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542508" y="3703877"/>
            <a:ext cx="259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Отв.: это неизвестно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1453" y="1733442"/>
            <a:ext cx="4829339" cy="31157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583703"/>
            <a:ext cx="4034672" cy="454246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Например</a:t>
            </a:r>
            <a:r>
              <a:rPr lang="en-US" dirty="0"/>
              <a:t>,</a:t>
            </a:r>
            <a:r>
              <a:rPr lang="ru-RU" dirty="0"/>
              <a:t> мы хотим, чтобы рулевое управление и движение мотором А работали до рулевого управление на 360 градусов</a:t>
            </a:r>
            <a:endParaRPr lang="en-US" dirty="0"/>
          </a:p>
          <a:p>
            <a:r>
              <a:rPr lang="ru-RU" dirty="0"/>
              <a:t>Есть несколько способов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Переменные</a:t>
            </a:r>
            <a:r>
              <a:rPr lang="en-US" dirty="0"/>
              <a:t> (</a:t>
            </a:r>
            <a:r>
              <a:rPr lang="ru-RU" dirty="0"/>
              <a:t>слайд 4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Шины </a:t>
            </a:r>
            <a:r>
              <a:rPr lang="en-US" dirty="0"/>
              <a:t>(</a:t>
            </a:r>
            <a:r>
              <a:rPr lang="ru-RU" dirty="0"/>
              <a:t>слайд 5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Цикл</a:t>
            </a:r>
            <a:r>
              <a:rPr lang="en-US" dirty="0"/>
              <a:t> (</a:t>
            </a:r>
            <a:r>
              <a:rPr lang="ru-RU" dirty="0"/>
              <a:t>слайд 6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Мои блоки </a:t>
            </a:r>
            <a:r>
              <a:rPr lang="en-US" dirty="0"/>
              <a:t>(</a:t>
            </a:r>
            <a:r>
              <a:rPr lang="ru-RU" dirty="0"/>
              <a:t>слайд 7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Убедитесь, что оба потока завершены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3" y="1494264"/>
            <a:ext cx="9149837" cy="461660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переменных для синхронизации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6294" y="1496630"/>
            <a:ext cx="7111409" cy="479121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шин данных для синхронизации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325" y="1343135"/>
            <a:ext cx="8531347" cy="509389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цикла для синхронизации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4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моего блока для синхронизации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3076" y="3468064"/>
            <a:ext cx="4448175" cy="2515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083" y="2487671"/>
            <a:ext cx="3243186" cy="233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 rot="321927">
            <a:off x="2526461" y="5339278"/>
            <a:ext cx="2681355" cy="60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Внутри моего блока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867212">
            <a:off x="1552485" y="4818703"/>
            <a:ext cx="997528" cy="37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4516437" cy="4307294"/>
          </a:xfrm>
        </p:spPr>
        <p:txBody>
          <a:bodyPr>
            <a:normAutofit fontScale="92500"/>
          </a:bodyPr>
          <a:lstStyle/>
          <a:p>
            <a:r>
              <a:rPr lang="ru-RU" dirty="0"/>
              <a:t>Синхронизация критична для выравнивания линии используя параллельные потоки</a:t>
            </a:r>
            <a:endParaRPr lang="en-US" dirty="0"/>
          </a:p>
          <a:p>
            <a:r>
              <a:rPr lang="ru-RU" dirty="0"/>
              <a:t>Завершите урок выравнивания по линии</a:t>
            </a:r>
            <a:r>
              <a:rPr lang="en-US" dirty="0"/>
              <a:t>.</a:t>
            </a:r>
          </a:p>
          <a:p>
            <a:r>
              <a:rPr lang="ru-RU" dirty="0"/>
              <a:t>Заметки</a:t>
            </a:r>
            <a:r>
              <a:rPr lang="en-US" dirty="0"/>
              <a:t>: </a:t>
            </a:r>
            <a:r>
              <a:rPr lang="ru-RU" dirty="0"/>
              <a:t>Вы должны убедиться, что оба потока выравнивания завершены, прежде чем перейти к следующему блоку</a:t>
            </a:r>
            <a:endParaRPr lang="en-US" dirty="0"/>
          </a:p>
          <a:p>
            <a:pPr lvl="1"/>
            <a:r>
              <a:rPr lang="ru-RU" dirty="0"/>
              <a:t>Иначе робот не выровняется по линии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Испытание</a:t>
            </a:r>
            <a:r>
              <a:rPr lang="en-US" dirty="0"/>
              <a:t>: </a:t>
            </a:r>
            <a:r>
              <a:rPr lang="ru-RU" dirty="0"/>
              <a:t>Выравнивание по линии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1170" y="1840692"/>
            <a:ext cx="4001493" cy="2875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06960" y="4871398"/>
            <a:ext cx="27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 пример из урока выравнивания по линии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3385</TotalTime>
  <Words>368</Words>
  <Application>Microsoft Office PowerPoint</Application>
  <PresentationFormat>Экран (4:3)</PresentationFormat>
  <Paragraphs>51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 Neue</vt:lpstr>
      <vt:lpstr>Wingdings</vt:lpstr>
      <vt:lpstr>advanced</vt:lpstr>
      <vt:lpstr>Синхронизация параллельных потоков</vt:lpstr>
      <vt:lpstr>На этом занятии</vt:lpstr>
      <vt:lpstr>Использование параллельных потоков </vt:lpstr>
      <vt:lpstr>Убедитесь, что оба потока завершены</vt:lpstr>
      <vt:lpstr>Использование переменных для синхронизации</vt:lpstr>
      <vt:lpstr>Использование шин данных для синхронизации</vt:lpstr>
      <vt:lpstr>Использование цикла для синхронизации</vt:lpstr>
      <vt:lpstr>Использование моего блока для синхронизации</vt:lpstr>
      <vt:lpstr>Испытание: Выравнивание по линии</vt:lpstr>
      <vt:lpstr>Обсуждение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 Synchronization</dc:title>
  <dc:creator>Vladimir Abay</dc:creator>
  <cp:lastModifiedBy>Vladimir Abay</cp:lastModifiedBy>
  <cp:revision>91</cp:revision>
  <dcterms:created xsi:type="dcterms:W3CDTF">2014-10-28T21:59:38Z</dcterms:created>
  <dcterms:modified xsi:type="dcterms:W3CDTF">2019-06-10T14:15:05Z</dcterms:modified>
</cp:coreProperties>
</file>