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1"/>
  </p:notesMasterIdLst>
  <p:handoutMasterIdLst>
    <p:handoutMasterId r:id="rId12"/>
  </p:handoutMasterIdLst>
  <p:sldIdLst>
    <p:sldId id="415" r:id="rId3"/>
    <p:sldId id="412" r:id="rId4"/>
    <p:sldId id="418" r:id="rId5"/>
    <p:sldId id="416" r:id="rId6"/>
    <p:sldId id="369" r:id="rId7"/>
    <p:sldId id="417" r:id="rId8"/>
    <p:sldId id="419" r:id="rId9"/>
    <p:sldId id="4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5646" autoAdjust="0"/>
  </p:normalViewPr>
  <p:slideViewPr>
    <p:cSldViewPr snapToGrid="0" snapToObjects="1">
      <p:cViewPr varScale="1">
        <p:scale>
          <a:sx n="122" d="100"/>
          <a:sy n="122" d="100"/>
        </p:scale>
        <p:origin x="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0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0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9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EV3Lessons.com, 2020 Last Update: (12/28/2019)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Coding Practices: Using Comments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why to comment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the two types of comments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what makes useful comments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Comments in code help the author of the code remember what they were trying to accomplish. You can use them to record the goals or pseudocode for the code.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makes it easier to debug. You could use it to take notes on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importantly, comments allow someone other than the author of the code to understand the program.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Get into the habit of adding comments to your code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Comments: </a:t>
            </a:r>
            <a:br>
              <a:rPr lang="en-US" dirty="0"/>
            </a:br>
            <a:r>
              <a:rPr lang="en-US" dirty="0"/>
              <a:t>Text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880022" cy="4373563"/>
          </a:xfrm>
        </p:spPr>
        <p:txBody>
          <a:bodyPr/>
          <a:lstStyle/>
          <a:p>
            <a:r>
              <a:rPr lang="en-US" dirty="0"/>
              <a:t>The EV3 allows you to add grey text boxes of any size. </a:t>
            </a:r>
          </a:p>
          <a:p>
            <a:r>
              <a:rPr lang="en-US" dirty="0"/>
              <a:t>They are found at the top right corner of your screen. </a:t>
            </a:r>
          </a:p>
          <a:p>
            <a:r>
              <a:rPr lang="en-US" dirty="0"/>
              <a:t>They can be used for lots of text, but will have to be manually moved with the corresponding code blocks if you add or delete code.</a:t>
            </a:r>
          </a:p>
        </p:txBody>
      </p:sp>
      <p:pic>
        <p:nvPicPr>
          <p:cNvPr id="6" name="Content Placeholder 8" descr="Screen Clipping"/>
          <p:cNvPicPr>
            <a:picLocks noChangeAspect="1"/>
          </p:cNvPicPr>
          <p:nvPr/>
        </p:nvPicPr>
        <p:blipFill rotWithShape="1">
          <a:blip r:embed="rId2"/>
          <a:srcRect b="38972"/>
          <a:stretch/>
        </p:blipFill>
        <p:spPr>
          <a:xfrm>
            <a:off x="4375341" y="2998254"/>
            <a:ext cx="4395670" cy="1556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1752600"/>
            <a:ext cx="4305513" cy="6233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259" y="1729948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19637" y="2933050"/>
            <a:ext cx="3259332" cy="706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/>
              <a:t>Types of Comments: </a:t>
            </a:r>
            <a:br>
              <a:rPr lang="en-US" dirty="0"/>
            </a:br>
            <a:r>
              <a:rPr lang="en-US" dirty="0"/>
              <a:t>Comment blocks</a:t>
            </a:r>
          </a:p>
        </p:txBody>
      </p:sp>
      <p:pic>
        <p:nvPicPr>
          <p:cNvPr id="7" name="Content Placeholder 6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3271" y="2558537"/>
            <a:ext cx="4542905" cy="32835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2870986"/>
            <a:ext cx="3880022" cy="3660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Comment Block can be found in the Blue Programming Pallet Tab. </a:t>
            </a:r>
          </a:p>
          <a:p>
            <a:r>
              <a:rPr lang="en-US" dirty="0"/>
              <a:t>The advantage of using this block is that like any other block, it stays with the code as you modify it.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/>
          <a:stretch/>
        </p:blipFill>
        <p:spPr>
          <a:xfrm>
            <a:off x="3840963" y="1603978"/>
            <a:ext cx="4915894" cy="8666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34491" y="1823580"/>
            <a:ext cx="432486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2536" y="3083811"/>
            <a:ext cx="973171" cy="580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>
            <a:noAutofit/>
          </a:bodyPr>
          <a:lstStyle/>
          <a:p>
            <a:r>
              <a:rPr lang="en-US" dirty="0"/>
              <a:t>USEFUL &amp; NOT USEFUL Comments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752600"/>
            <a:ext cx="800018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Telling the reader what the robot is doing at this point in the code (hitting the lever with motor A, turning to the right and going towards the Mission X) </a:t>
            </a:r>
          </a:p>
          <a:p>
            <a:endParaRPr lang="en-US" dirty="0"/>
          </a:p>
          <a:p>
            <a:r>
              <a:rPr lang="en-US" dirty="0"/>
              <a:t>- Repeating the contents of a block of code (e.g. Move straight 1040 degrees).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C2E-7312-1040-9A7E-4CD5B2B0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COMMENTING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11BC-1B6B-034F-A570-126770DB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Commenting your code is very important.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However, note that the blue comment blocks (even if used in a parallel beam) can change the timing of programs.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Therefore, if your team uses a lot of comments, try to use the grey text boxes instead.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19188-B79F-0441-BA0B-F04AB83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8FCF7-4C44-1145-A70F-119C285B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22" t="28075" r="3514" b="9449"/>
          <a:stretch/>
        </p:blipFill>
        <p:spPr>
          <a:xfrm>
            <a:off x="2544212" y="3773041"/>
            <a:ext cx="1463566" cy="1507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3534C-26FF-5F4B-B49C-B2D947C350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t="14867" r="66382" b="27802"/>
          <a:stretch/>
        </p:blipFill>
        <p:spPr>
          <a:xfrm>
            <a:off x="5285493" y="3724394"/>
            <a:ext cx="1463566" cy="1605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DD86E-F2A1-094B-AE01-5D4DC15A4377}"/>
              </a:ext>
            </a:extLst>
          </p:cNvPr>
          <p:cNvSpPr txBox="1"/>
          <p:nvPr/>
        </p:nvSpPr>
        <p:spPr>
          <a:xfrm>
            <a:off x="5285493" y="5461152"/>
            <a:ext cx="14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Box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AB7A3-F3F6-A248-A968-46397713E10F}"/>
              </a:ext>
            </a:extLst>
          </p:cNvPr>
          <p:cNvSpPr txBox="1"/>
          <p:nvPr/>
        </p:nvSpPr>
        <p:spPr>
          <a:xfrm>
            <a:off x="2528340" y="5479832"/>
            <a:ext cx="146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 Block</a:t>
            </a:r>
          </a:p>
        </p:txBody>
      </p:sp>
    </p:spTree>
    <p:extLst>
      <p:ext uri="{BB962C8B-B14F-4D97-AF65-F5344CB8AC3E}">
        <p14:creationId xmlns:p14="http://schemas.microsoft.com/office/powerpoint/2010/main" val="26816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886"/>
            <a:ext cx="8245474" cy="455300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This tutorial was created by Sanjay Seshan and Arvind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lessons are available at www.ev3lessons.com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8677" y="369152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EV3Lessons.com, 2020 Last Update: (12/28/2019)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6279</TotalTime>
  <Words>476</Words>
  <Application>Microsoft Macintosh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LESSON OBJECTIVES</vt:lpstr>
      <vt:lpstr>Why bother with comments?</vt:lpstr>
      <vt:lpstr>Types of Comments:  Text Boxes</vt:lpstr>
      <vt:lpstr>Types of Comments:  Comment blocks</vt:lpstr>
      <vt:lpstr>USEFUL &amp; NOT USEFUL Comments</vt:lpstr>
      <vt:lpstr>TIPS FOR COMMENTING CODE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28</cp:revision>
  <cp:lastPrinted>2016-07-05T00:39:00Z</cp:lastPrinted>
  <dcterms:created xsi:type="dcterms:W3CDTF">2014-08-07T02:19:13Z</dcterms:created>
  <dcterms:modified xsi:type="dcterms:W3CDTF">2019-12-29T01:26:01Z</dcterms:modified>
</cp:coreProperties>
</file>