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69" r:id="rId5"/>
    <p:sldId id="270" r:id="rId6"/>
    <p:sldId id="271" r:id="rId7"/>
    <p:sldId id="27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5"/>
    <p:restoredTop sz="94613"/>
  </p:normalViewPr>
  <p:slideViewPr>
    <p:cSldViewPr snapToGrid="0" snapToObjects="1">
      <p:cViewPr varScale="1">
        <p:scale>
          <a:sx n="123" d="100"/>
          <a:sy n="123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4EEE2-666E-8F4C-A948-25052E174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3732" y="-328030"/>
            <a:ext cx="9410497" cy="3738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0A9705-5526-0E49-83A1-9B5AAA5A885D}"/>
              </a:ext>
            </a:extLst>
          </p:cNvPr>
          <p:cNvSpPr/>
          <p:nvPr userDrawn="1"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FCD34-0109-8E49-9E2E-2D983E2A35D7}"/>
              </a:ext>
            </a:extLst>
          </p:cNvPr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6C99F4A-9450-7C43-AC6F-B84CAA49F7C9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28F33441-212D-1F44-A4C7-5FB13C9D2B6B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BB09-6CEF-4646-877F-5BF72D0BAB07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359-6927-0447-AD83-B6AB908918A7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0381-3A9D-9245-BE1F-1B76B739754C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371A-3EBC-0A46-A2CC-63EE94B3FB7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69F-CCE8-6B4A-BD50-695FB33309BE}" type="datetime1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E67D-08F1-AE49-B4EB-588269DF0CB0}" type="datetime1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1A1F-7613-1347-914F-D22FDD29E5DD}" type="datetime1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8CD-A5BC-7B4C-9859-F7CA1794B500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17DFCDAF-C1D8-1848-A902-79D465134357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B46A-B1DB-784F-90D6-0695A8EDB903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A946-EDF3-6943-A19F-3404E32E2591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F8B0-1DEF-B44D-BC1D-8FFBB6C99F20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EFB2671-B846-7144-9C69-39B5B388BCD6}" type="datetime1">
              <a:rPr lang="en-US" smtClean="0"/>
              <a:t>5/1/19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39CA2B94-64D5-9344-AC58-FA9308CE75E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E36E0DC-1C9D-4F47-8218-53C002623694}" type="datetime1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CDF55DB1-DC19-8749-96B3-0239668A03B8}" type="datetime1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0E3771C-CC91-AD43-984E-599A807BD97F}" type="datetime1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E1E72B84-1CBD-F848-B6A6-91B7F0CD3A9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A9497F2-F77F-CA43-A23A-360198D194DE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2076-97A0-8D45-9789-45AF81E0AB08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ena.io/etcher/" TargetMode="External"/><Relationship Id="rId2" Type="http://schemas.openxmlformats.org/officeDocument/2006/relationships/hyperlink" Target="https://education.lego.com/en-us/support/mindstorms-ev3/python-for-ev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Installing        on EV3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97EDD-95E7-9D4F-82C0-36B4EFF97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8628" y="3191405"/>
            <a:ext cx="850408" cy="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install Visual Code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prepare a microSD card for the EV3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90D8-4B11-EE4F-896A-264E750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Installing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34EA-53D1-6942-A402-533BF831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8245475" cy="4373563"/>
          </a:xfrm>
        </p:spPr>
        <p:txBody>
          <a:bodyPr>
            <a:normAutofit/>
          </a:bodyPr>
          <a:lstStyle/>
          <a:p>
            <a:r>
              <a:rPr lang="en-US" sz="1600" dirty="0"/>
              <a:t>1. Download and Install Visual Studio Code (a source code editor) from the following page: </a:t>
            </a:r>
            <a:r>
              <a:rPr lang="en-US" sz="1600" dirty="0">
                <a:hlinkClick r:id="rId2"/>
              </a:rPr>
              <a:t>https://code.visualstudio.com/Download</a:t>
            </a:r>
            <a:endParaRPr lang="en-US" sz="1600" dirty="0"/>
          </a:p>
          <a:p>
            <a:r>
              <a:rPr lang="en-US" sz="1600" dirty="0"/>
              <a:t>2. Launch Visual Studio Code </a:t>
            </a:r>
          </a:p>
          <a:p>
            <a:r>
              <a:rPr lang="en-US" sz="1600" dirty="0"/>
              <a:t>3. Click on Extensions in the left bar and then search for “EV3 </a:t>
            </a:r>
            <a:r>
              <a:rPr lang="en-US" sz="1600" dirty="0" err="1"/>
              <a:t>MicroPython</a:t>
            </a:r>
            <a:r>
              <a:rPr lang="en-US" sz="1600" dirty="0"/>
              <a:t> extension” in the search bar</a:t>
            </a:r>
          </a:p>
          <a:p>
            <a:r>
              <a:rPr lang="en-US" sz="1600" dirty="0"/>
              <a:t>4. Install the Extension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7F4BF-458B-4347-B85A-F468C28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1140-512C-5140-8F89-9BD0192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208568-5F6F-3B40-BF3A-21C9C8FA0D3A}"/>
              </a:ext>
            </a:extLst>
          </p:cNvPr>
          <p:cNvGrpSpPr/>
          <p:nvPr/>
        </p:nvGrpSpPr>
        <p:grpSpPr>
          <a:xfrm>
            <a:off x="1358785" y="3836355"/>
            <a:ext cx="6282437" cy="2540104"/>
            <a:chOff x="2852166" y="2441156"/>
            <a:chExt cx="6282437" cy="254010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40A0FD-909D-0748-9DC6-7D031AA3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82988" y="2441156"/>
              <a:ext cx="6251615" cy="254010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68A1F6-30CA-DF49-A01F-D76C28F12F0C}"/>
                </a:ext>
              </a:extLst>
            </p:cNvPr>
            <p:cNvSpPr/>
            <p:nvPr/>
          </p:nvSpPr>
          <p:spPr>
            <a:xfrm>
              <a:off x="2852166" y="3827034"/>
              <a:ext cx="330485" cy="344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9E5448-6942-3E4E-B706-1FFCF1C1A394}"/>
                </a:ext>
              </a:extLst>
            </p:cNvPr>
            <p:cNvSpPr/>
            <p:nvPr/>
          </p:nvSpPr>
          <p:spPr>
            <a:xfrm>
              <a:off x="3137506" y="2787634"/>
              <a:ext cx="1763268" cy="2637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57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90D8-4B11-EE4F-896A-264E750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microSD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34EA-53D1-6942-A402-533BF831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52602"/>
            <a:ext cx="4922322" cy="4373563"/>
          </a:xfrm>
        </p:spPr>
        <p:txBody>
          <a:bodyPr>
            <a:normAutofit/>
          </a:bodyPr>
          <a:lstStyle/>
          <a:p>
            <a:r>
              <a:rPr lang="en-US" sz="1600" dirty="0"/>
              <a:t>1, Download the EV3 </a:t>
            </a:r>
            <a:r>
              <a:rPr lang="en-US" sz="1600" dirty="0" err="1"/>
              <a:t>MicroPython</a:t>
            </a:r>
            <a:r>
              <a:rPr lang="en-US" sz="1600" dirty="0"/>
              <a:t> microSD card image file from the LEGO Education page (</a:t>
            </a:r>
            <a:r>
              <a:rPr lang="en-US" sz="1600" dirty="0">
                <a:hlinkClick r:id="rId2"/>
              </a:rPr>
              <a:t>https://education.lego.com/en-us/support/mindstorms-ev3/python-for-ev3</a:t>
            </a:r>
            <a:r>
              <a:rPr lang="en-US" sz="1600" dirty="0"/>
              <a:t>)</a:t>
            </a:r>
          </a:p>
          <a:p>
            <a:r>
              <a:rPr lang="en-US" sz="1600" dirty="0"/>
              <a:t>2. Download and install Etcher, microSD card flashing tool (</a:t>
            </a:r>
            <a:r>
              <a:rPr lang="en-US" sz="1600" dirty="0">
                <a:hlinkClick r:id="rId3"/>
              </a:rPr>
              <a:t>https://www.balena.io/etcher/</a:t>
            </a:r>
            <a:r>
              <a:rPr lang="en-US" sz="1600" dirty="0"/>
              <a:t>) </a:t>
            </a:r>
          </a:p>
          <a:p>
            <a:r>
              <a:rPr lang="en-US" sz="1600" dirty="0"/>
              <a:t>3. Place your microSD card in the computer and launch Etcher</a:t>
            </a:r>
          </a:p>
          <a:p>
            <a:pPr lvl="1"/>
            <a:r>
              <a:rPr lang="en-US" sz="1600" dirty="0"/>
              <a:t>In Etcher, select the EV3 </a:t>
            </a:r>
            <a:r>
              <a:rPr lang="en-US" sz="1600" dirty="0" err="1"/>
              <a:t>MicroPython</a:t>
            </a:r>
            <a:r>
              <a:rPr lang="en-US" sz="1600" dirty="0"/>
              <a:t> microSD card image file downloaded to the LEGO education site</a:t>
            </a:r>
          </a:p>
          <a:p>
            <a:pPr lvl="1"/>
            <a:r>
              <a:rPr lang="en-US" sz="1600" dirty="0"/>
              <a:t>Select the microSD card you inserted into the computer</a:t>
            </a:r>
          </a:p>
          <a:p>
            <a:pPr lvl="1"/>
            <a:r>
              <a:rPr lang="en-US" sz="1600" dirty="0"/>
              <a:t>Flash the card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7F4BF-458B-4347-B85A-F468C28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1140-512C-5140-8F89-9BD0192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BE89D-BE10-6A40-B887-B51763E11F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99"/>
          <a:stretch/>
        </p:blipFill>
        <p:spPr>
          <a:xfrm>
            <a:off x="5530281" y="1725940"/>
            <a:ext cx="3240731" cy="1371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E54D7-CAF9-354E-B196-69A267C8A50B}"/>
              </a:ext>
            </a:extLst>
          </p:cNvPr>
          <p:cNvSpPr txBox="1"/>
          <p:nvPr/>
        </p:nvSpPr>
        <p:spPr>
          <a:xfrm>
            <a:off x="5530281" y="3299163"/>
            <a:ext cx="324073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April 30 Update:</a:t>
            </a:r>
          </a:p>
          <a:p>
            <a:r>
              <a:rPr lang="en-US" dirty="0"/>
              <a:t>A known bug with Etcher was fixed. If you tried </a:t>
            </a:r>
            <a:r>
              <a:rPr lang="en-US"/>
              <a:t>step 2 and 3 </a:t>
            </a:r>
            <a:r>
              <a:rPr lang="en-US" dirty="0"/>
              <a:t>before April 30, try again with the newest version.</a:t>
            </a:r>
          </a:p>
        </p:txBody>
      </p:sp>
    </p:spTree>
    <p:extLst>
      <p:ext uri="{BB962C8B-B14F-4D97-AF65-F5344CB8AC3E}">
        <p14:creationId xmlns:p14="http://schemas.microsoft.com/office/powerpoint/2010/main" val="260736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C6FF-69FC-4B41-BDDD-12B4EF66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Installing the microSD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47FD-0329-E649-91AB-370DC46A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4400550" cy="4373563"/>
          </a:xfrm>
        </p:spPr>
        <p:txBody>
          <a:bodyPr/>
          <a:lstStyle/>
          <a:p>
            <a:r>
              <a:rPr lang="en-US" dirty="0"/>
              <a:t>1. Start with the EV3 brick off</a:t>
            </a:r>
          </a:p>
          <a:p>
            <a:r>
              <a:rPr lang="en-US" dirty="0"/>
              <a:t>2. Insert the microSD card into the EV3 brick</a:t>
            </a:r>
          </a:p>
          <a:p>
            <a:r>
              <a:rPr lang="en-US" dirty="0"/>
              <a:t>3. Turn on the EV3 Brick with the center button and wait till the light is green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B3CB-5D3A-024E-98FE-923CF31B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EBF1E-49C6-524D-9887-3E452E4A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AB3-81D5-0B4E-A4C1-2805F809D711}"/>
              </a:ext>
            </a:extLst>
          </p:cNvPr>
          <p:cNvSpPr txBox="1"/>
          <p:nvPr/>
        </p:nvSpPr>
        <p:spPr>
          <a:xfrm>
            <a:off x="6149340" y="4648837"/>
            <a:ext cx="253746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Tip: The microSD card is hard to remove from the brick. Add a small piece of tape to the end before inserting.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C85FB6-E5AD-C74B-8E98-09A2DAE30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966" y="4808746"/>
            <a:ext cx="1212558" cy="1157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BD464C-99DD-1D45-8FBD-5C724A8E0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7924" y="1752602"/>
            <a:ext cx="2696892" cy="16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3ABD-7079-A943-AF3F-6B2F933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331D-4118-8148-81D1-703C71AB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If you want to go back to the original LEGO firmware, just turn off the brick</a:t>
            </a:r>
          </a:p>
          <a:p>
            <a:pPr marL="457200" indent="-457200">
              <a:buAutoNum type="arabicPeriod"/>
            </a:pPr>
            <a:r>
              <a:rPr lang="en-US" dirty="0"/>
              <a:t>Remove the microSD card and turn the EV3 brick back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BEED7-7613-4B48-9016-A0949909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F3C6-AB9D-DF4B-95B8-3ADD133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/>
              <a:t>Author: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/>
              <a:t>More lessons are available at www.ev3tutorials.com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211</TotalTime>
  <Words>416</Words>
  <Application>Microsoft Macintosh PowerPoint</Application>
  <PresentationFormat>On-screen Show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Lesson Objectives</vt:lpstr>
      <vt:lpstr>STEP 1: Installing Visual Studio</vt:lpstr>
      <vt:lpstr>STEP 2: microSD Card</vt:lpstr>
      <vt:lpstr>Step 3: Installing the microSD Card</vt:lpstr>
      <vt:lpstr>Reverting back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13</cp:revision>
  <dcterms:created xsi:type="dcterms:W3CDTF">2016-07-04T02:35:12Z</dcterms:created>
  <dcterms:modified xsi:type="dcterms:W3CDTF">2019-05-01T11:44:19Z</dcterms:modified>
</cp:coreProperties>
</file>