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8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B044-214C-AA40-8F2B-DEC41BD6B0F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44E-0822-7846-8A3A-29CB2E1F6B5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E1A-1EF1-D045-B958-CD9693A2F65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8927-B149-E94E-864A-536EA39DA34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C462-A379-D645-8E55-460BE9E5634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16FC-6B8D-4C4B-98C9-A3670989634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1F44-25FA-1D41-BE65-D8E565AEAEB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43F-DC4C-0D4F-B29A-9EE4BD180C45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9CB-2ED8-4345-9469-BB05A7C029B6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E55B-28A5-1949-8F43-7D732EE13D7D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B6A9-9682-5F4C-AE9B-B2438C7ADE8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6CDA-FE9C-FE43-8B0C-63B386422ED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779-1760-5C43-B53B-D674A6CB97E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48B2-49EF-124E-8D68-ABBBA3120F09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3103-11D5-6F49-868F-C77D40C36CC8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368F-17E9-E64F-BDF0-8F0AB9A41617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702-CB2B-6047-8396-AB62D5DDA08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B5EF-AF1D-7248-B67E-7F8EEC924613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57D8-5DCA-2948-886A-85AE279681E5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5EBC-DE3D-5747-A6F7-C150736E42E0}" type="datetime1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32E-ED03-8F4E-92E7-963A01C31AC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A2C-344D-DA4B-8B9E-4D898BE28DD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8CECB9-4820-7148-9BD5-B2B8A981174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B430-D6D9-BF4C-909A-F4D47B0C7DF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EV3 Classroom: Color Sensor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083CB0-537A-DB48-A2A4-C789C40EE024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F7FEAD-041A-984E-97A7-002158126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DEEDB64-E640-C84E-A0D2-65C2FEC09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1274" y="5788465"/>
            <a:ext cx="1009791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Color Sensor</a:t>
            </a:r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color sensor?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/>
              <a:t>Color Mode: </a:t>
            </a:r>
            <a:r>
              <a:rPr lang="en-US" b="0" dirty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/>
              <a:t>Reflected Light: </a:t>
            </a:r>
            <a:r>
              <a:rPr lang="en-US" b="0" dirty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/>
              <a:t>Ambient Light: </a:t>
            </a:r>
            <a:r>
              <a:rPr lang="en-US" b="0" dirty="0"/>
              <a:t>Measures the strength of the light that enters the sensor from the environment. 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USES:</a:t>
            </a:r>
          </a:p>
          <a:p>
            <a:pPr marL="800100" lvl="1" indent="-342900"/>
            <a:r>
              <a:rPr lang="en-US" dirty="0"/>
              <a:t>Move until a line, Follow a line, Find a color</a:t>
            </a:r>
          </a:p>
          <a:p>
            <a:pPr marL="800100" lvl="1" indent="-342900"/>
            <a:r>
              <a:rPr lang="en-US" dirty="0"/>
              <a:t>Play a game using the color sensor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will use COLOR MODE in this Lesson</a:t>
            </a:r>
          </a:p>
        </p:txBody>
      </p:sp>
      <p:pic>
        <p:nvPicPr>
          <p:cNvPr id="8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53" r="21929" b="18166"/>
          <a:stretch/>
        </p:blipFill>
        <p:spPr bwMode="auto">
          <a:xfrm>
            <a:off x="6712204" y="4365565"/>
            <a:ext cx="1401218" cy="14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1 at 5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161322"/>
            <a:ext cx="3686138" cy="1184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MOVE STEERING TIP: hold position or Float?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436919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notice you have an option to HOLD POSITION or FLOAT. This is the same as BRAKE and COAST in EV3-G.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Float will make the motors keep moving.  Hold Position makes the motors stop immediately.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Which do you use to stop EXACTLY on a colored line?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780E8-983E-244C-8884-092D34004977}"/>
              </a:ext>
            </a:extLst>
          </p:cNvPr>
          <p:cNvCxnSpPr/>
          <p:nvPr/>
        </p:nvCxnSpPr>
        <p:spPr>
          <a:xfrm>
            <a:off x="4572000" y="30329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658140" cy="5056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the robot move up to a green line using the color sensor.</a:t>
            </a:r>
          </a:p>
          <a:p>
            <a:r>
              <a:rPr lang="en-US" dirty="0"/>
              <a:t>Step 1: Set up motors (e.g. hold position or float)</a:t>
            </a:r>
          </a:p>
          <a:p>
            <a:r>
              <a:rPr lang="en-US" dirty="0"/>
              <a:t>Step 2: Start Driving</a:t>
            </a:r>
          </a:p>
          <a:p>
            <a:r>
              <a:rPr lang="en-US" dirty="0"/>
              <a:t>Step 3: Wait for the color sensor to detect green using the Wait Until Color Is block</a:t>
            </a:r>
          </a:p>
          <a:p>
            <a:r>
              <a:rPr lang="en-US" dirty="0"/>
              <a:t>Step 4: Stop motors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9-12-21 at 5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74" y="1821103"/>
            <a:ext cx="3658141" cy="1175555"/>
          </a:xfrm>
          <a:prstGeom prst="rect">
            <a:avLst/>
          </a:prstGeom>
        </p:spPr>
      </p:pic>
      <p:pic>
        <p:nvPicPr>
          <p:cNvPr id="9" name="Picture 8" descr="Screen Shot 2019-12-21 at 5.4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7" y="3364027"/>
            <a:ext cx="3136012" cy="19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 Challenge Solution</a:t>
            </a:r>
          </a:p>
        </p:txBody>
      </p:sp>
      <p:pic>
        <p:nvPicPr>
          <p:cNvPr id="8" name="Picture 7" descr="Screen Shot 2019-12-21 at 5.5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55" y="1989306"/>
            <a:ext cx="4890516" cy="32151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448" y="2004257"/>
            <a:ext cx="2431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Sets motors to hold position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Start Moving With Steering At Speed block starts moving the robot and moves on to the next block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Waits until Color is Green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Stops moving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Notes For EV3-G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17600"/>
            <a:ext cx="8396191" cy="500856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You can not look for more than one color with just the color sensor blocks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However, other code can be written that will have the same effect.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66" y="2176904"/>
            <a:ext cx="1054848" cy="1658988"/>
          </a:xfrm>
          <a:prstGeom prst="rect">
            <a:avLst/>
          </a:prstGeom>
        </p:spPr>
      </p:pic>
      <p:pic>
        <p:nvPicPr>
          <p:cNvPr id="9" name="Picture 8" descr="Screen Shot 2019-12-21 at 5.4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36" y="2176904"/>
            <a:ext cx="2587386" cy="1606454"/>
          </a:xfrm>
          <a:prstGeom prst="rect">
            <a:avLst/>
          </a:prstGeom>
        </p:spPr>
      </p:pic>
      <p:pic>
        <p:nvPicPr>
          <p:cNvPr id="8" name="Picture 7" descr="Screen Shot 2019-12-21 at 6.08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19" y="3835892"/>
            <a:ext cx="6151231" cy="5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6321</TotalTime>
  <Words>647</Words>
  <Application>Microsoft Macintosh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PowerPoint Presentation</vt:lpstr>
      <vt:lpstr>Lesson Objectives</vt:lpstr>
      <vt:lpstr>What is a sensor?</vt:lpstr>
      <vt:lpstr>What is the color sensor? </vt:lpstr>
      <vt:lpstr>ANOTHER MOVE STEERING TIP: hold position or Float?</vt:lpstr>
      <vt:lpstr>COLOR SENSOR CHALLENGE</vt:lpstr>
      <vt:lpstr>Color Sensor Challenge Solution</vt:lpstr>
      <vt:lpstr>Notes For EV3-G Users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33</cp:revision>
  <dcterms:created xsi:type="dcterms:W3CDTF">2014-08-07T02:19:13Z</dcterms:created>
  <dcterms:modified xsi:type="dcterms:W3CDTF">2019-12-25T15:26:09Z</dcterms:modified>
</cp:coreProperties>
</file>