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8"/>
  </p:notesMasterIdLst>
  <p:handoutMasterIdLst>
    <p:handoutMasterId r:id="rId19"/>
  </p:handoutMasterIdLst>
  <p:sldIdLst>
    <p:sldId id="421" r:id="rId4"/>
    <p:sldId id="418" r:id="rId5"/>
    <p:sldId id="414" r:id="rId6"/>
    <p:sldId id="415" r:id="rId7"/>
    <p:sldId id="416" r:id="rId8"/>
    <p:sldId id="411" r:id="rId9"/>
    <p:sldId id="412" r:id="rId10"/>
    <p:sldId id="419" r:id="rId11"/>
    <p:sldId id="420" r:id="rId12"/>
    <p:sldId id="417" r:id="rId13"/>
    <p:sldId id="330" r:id="rId14"/>
    <p:sldId id="348" r:id="rId15"/>
    <p:sldId id="413" r:id="rId16"/>
    <p:sldId id="4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1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9D44-866A-244C-9DA8-D6FDD9D2F68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09BA-32E1-0E4A-A967-38E7BBC4B714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420-946F-B141-9A48-D7901129D887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3E41-762F-024E-A6CB-A54EB3F6C7C4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D011-3338-C649-AD30-A936668830C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DF3C-2443-2F4D-AC8E-F5BE9FD7ABD2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9009-2C9D-584E-A247-81C0459FC895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928-D007-3740-B8AA-5C4B574EEDBC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D2C-0140-FC4F-957F-BDEB5BEC17F0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EB31-565F-BF41-850F-46442EF297EA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217-F8CD-B046-981C-A70D3BE78F6A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6A11-F367-5E48-B17B-211A5CD1E030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A9B-E594-AE4D-969F-77B2F4FFBE4A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3D71-7754-CA48-8913-051F94AF9946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DDE-8040-2B4C-984B-861A81AE952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BAF2-29D5-1B44-AB4F-FCC3D928A707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CB-1F12-0A4D-9864-BBDF9517C153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8D0F-57F7-944A-987A-DE64DA3C5E65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AF2-F020-AD42-AB4C-2DB48364CDBE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ED96-D670-AA41-B991-49B6939217AA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718C-A305-D34B-85A6-F15781E93B8E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DCB7-5493-7F44-8F55-2260EFC2ADFE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12B7-C339-9746-B919-206BD3F57751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949-C114-DB4E-9BB0-28E3D376C310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1AB-1522-E546-9467-3545C484D0D0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3604-DC92-224D-B7F4-EC962F066C66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2BA8-2318-BF4E-8165-7AA72FDC9309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DA7-32BD-114A-9576-ABF77B1D28C1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E2F2-1240-6C40-B60F-32CEC85E5405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3767-CDBC-ED4D-872C-AAC471597342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DCF8-03C7-9D4D-AA3A-D9BB866A1F7B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48F-90DF-B14C-8258-7C7B37F5FFB1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B5E7-054E-864D-AD8E-5DCC0CF4A33F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3504-0CFC-844C-92F5-B7343F6BCF3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48EDB5E-21ED-AF43-B6D7-F214D15BD1D5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2020 (Last edit: 12/24/2019)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C99B-A1A1-6047-8A18-8FC2939EF308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229797"/>
            <a:ext cx="6858000" cy="914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EV3 Classroom: </a:t>
            </a:r>
          </a:p>
          <a:p>
            <a:r>
              <a:rPr lang="en-US" sz="2400" dirty="0"/>
              <a:t>Displaying Text and Graphics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2ADFFC-E4BF-6F44-8038-B169D3C55DAA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46CE1C-19AA-BF44-9191-EA5289FDD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6FDFC1F-38EE-5F4B-A7AD-61E3BFCB8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an image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036" y="2081699"/>
            <a:ext cx="37488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</a:t>
            </a:r>
          </a:p>
          <a:p>
            <a:r>
              <a:rPr lang="en-US" dirty="0"/>
              <a:t>Pick Display Image Block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Step 2:</a:t>
            </a:r>
          </a:p>
          <a:p>
            <a:r>
              <a:rPr lang="en-US" dirty="0"/>
              <a:t>Use the entry box to pick the image you want to display</a:t>
            </a:r>
          </a:p>
          <a:p>
            <a:endParaRPr lang="en-US" dirty="0"/>
          </a:p>
          <a:p>
            <a:r>
              <a:rPr lang="en-US" dirty="0"/>
              <a:t>The Display Image for Seconds block will display the image for the requested seconds before moving to the next block.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0" y="1728487"/>
            <a:ext cx="2822302" cy="761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725"/>
          <a:stretch/>
        </p:blipFill>
        <p:spPr>
          <a:xfrm>
            <a:off x="1287307" y="2367042"/>
            <a:ext cx="2409743" cy="3167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57" y="5756268"/>
            <a:ext cx="3133993" cy="52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 CHALLENGE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3366FF"/>
                </a:solidFill>
              </a:rPr>
              <a:t>Can you display eyes on the screen while moving?  Alternate eyeballs that look left and right.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/>
              <a:t>Use the Display Image for Seconds and Motor On blocks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Feel free to have fun with this challenge and make it yours!</a:t>
            </a:r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5" r="41425" b="46435"/>
          <a:stretch/>
        </p:blipFill>
        <p:spPr>
          <a:xfrm>
            <a:off x="4355584" y="2162633"/>
            <a:ext cx="1492321" cy="1344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397" y="2740755"/>
            <a:ext cx="2810667" cy="443789"/>
          </a:xfrm>
          <a:prstGeom prst="rect">
            <a:avLst/>
          </a:prstGeom>
        </p:spPr>
      </p:pic>
      <p:pic>
        <p:nvPicPr>
          <p:cNvPr id="13" name="Picture 12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64162" b="46435"/>
          <a:stretch/>
        </p:blipFill>
        <p:spPr>
          <a:xfrm>
            <a:off x="4355584" y="907762"/>
            <a:ext cx="1476973" cy="1344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5786" y="1524318"/>
            <a:ext cx="2810667" cy="4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161" y="297347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Blocks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161" y="2134445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2161" y="4156470"/>
            <a:ext cx="123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Off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48" y="1606879"/>
            <a:ext cx="3520301" cy="33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Why might you want to know how to use the display block?</a:t>
            </a:r>
          </a:p>
          <a:p>
            <a:pPr lvl="1"/>
            <a:r>
              <a:rPr lang="en-US" altLang="en-US" dirty="0"/>
              <a:t>You might want to know what the sensor value your robot is seeing</a:t>
            </a:r>
          </a:p>
          <a:p>
            <a:pPr lvl="1"/>
            <a:r>
              <a:rPr lang="en-US" altLang="en-US" dirty="0"/>
              <a:t>You might have to program a robot to stop when the robot reaches a red line but it </a:t>
            </a:r>
            <a:r>
              <a:rPr lang="en-US" altLang="en-US"/>
              <a:t>stops before</a:t>
            </a:r>
            <a:endParaRPr lang="en-US" altLang="en-US" dirty="0"/>
          </a:p>
          <a:p>
            <a:pPr lvl="2"/>
            <a:r>
              <a:rPr lang="en-US" altLang="en-US" dirty="0"/>
              <a:t>Does the robot see the same thing you see?</a:t>
            </a:r>
          </a:p>
          <a:p>
            <a:pPr lvl="2"/>
            <a:r>
              <a:rPr lang="en-US" altLang="en-US" dirty="0"/>
              <a:t>You can display the value on the screen and check</a:t>
            </a:r>
          </a:p>
          <a:p>
            <a:endParaRPr lang="en-US" altLang="en-US" dirty="0"/>
          </a:p>
          <a:p>
            <a:r>
              <a:rPr lang="en-US" altLang="en-US" dirty="0"/>
              <a:t>It’s a great debugging tool.  You can learn more about debugging code in one of our Intermediate lessons.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to use the Display Block to display text and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why the Display Block can be useful in programming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The Display Block can show information and pictures on the screen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control the location and size of text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also change the color of the EV3 lights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use this same block to display sensor readings and instructions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1B10C-94DA-3A4B-8277-DCC8B9241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42" t="23710" b="14445"/>
          <a:stretch/>
        </p:blipFill>
        <p:spPr>
          <a:xfrm>
            <a:off x="4268495" y="2159767"/>
            <a:ext cx="4330471" cy="27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Display Blocks</a:t>
            </a:r>
            <a:endParaRPr lang="en-US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Line mode (Easier to use, only works for text mode)</a:t>
            </a:r>
          </a:p>
          <a:p>
            <a:pPr lvl="1"/>
            <a:r>
              <a:rPr lang="en-US" altLang="en-US" sz="2200" dirty="0"/>
              <a:t>12 lines of 10 pixels each</a:t>
            </a:r>
          </a:p>
          <a:p>
            <a:pPr lvl="1"/>
            <a:r>
              <a:rPr lang="en-US" altLang="en-US" sz="2200" dirty="0"/>
              <a:t>Normal characters are 1 line tall</a:t>
            </a:r>
          </a:p>
          <a:p>
            <a:pPr lvl="1"/>
            <a:r>
              <a:rPr lang="en-US" altLang="en-US" sz="2200" dirty="0"/>
              <a:t>Large characters are 2 lines tall</a:t>
            </a:r>
          </a:p>
          <a:p>
            <a:r>
              <a:rPr lang="en-US" altLang="en-US" sz="2400" dirty="0"/>
              <a:t>Pixel mode (Use for displaying images or text)</a:t>
            </a:r>
          </a:p>
          <a:p>
            <a:pPr lvl="1"/>
            <a:r>
              <a:rPr lang="en-US" altLang="en-US" sz="2200" dirty="0"/>
              <a:t>178 pixels left and right</a:t>
            </a:r>
          </a:p>
          <a:p>
            <a:pPr lvl="1"/>
            <a:r>
              <a:rPr lang="en-US" altLang="en-US" sz="2200" dirty="0"/>
              <a:t>128 pixels up and down</a:t>
            </a:r>
          </a:p>
          <a:p>
            <a:r>
              <a:rPr lang="en-US" altLang="en-US" sz="2400" dirty="0"/>
              <a:t>Notes:</a:t>
            </a:r>
          </a:p>
          <a:p>
            <a:pPr lvl="1"/>
            <a:r>
              <a:rPr lang="en-US" altLang="en-US" sz="2200" dirty="0"/>
              <a:t>Blocks will write over each other use </a:t>
            </a:r>
            <a:br>
              <a:rPr lang="en-US" altLang="en-US" sz="2200" dirty="0"/>
            </a:br>
            <a:r>
              <a:rPr lang="en-US" altLang="en-US" sz="2200" dirty="0"/>
              <a:t>Clear Display block to clear screen</a:t>
            </a:r>
          </a:p>
          <a:p>
            <a:pPr lvl="1"/>
            <a:r>
              <a:rPr lang="en-US" altLang="en-US" sz="2200" dirty="0"/>
              <a:t>The two display writes shown above are equivalent</a:t>
            </a:r>
          </a:p>
          <a:p>
            <a:pPr lvl="1"/>
            <a:endParaRPr lang="en-US" altLang="en-US" sz="2200" dirty="0"/>
          </a:p>
          <a:p>
            <a:pPr marL="274320" lvl="1" indent="0">
              <a:buNone/>
            </a:pPr>
            <a:endParaRPr lang="en-US" altLang="en-US" sz="2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C2C12-DAAB-9F46-A8EC-C4EFA92F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799" b="41148"/>
          <a:stretch/>
        </p:blipFill>
        <p:spPr>
          <a:xfrm>
            <a:off x="6174331" y="4855611"/>
            <a:ext cx="1390008" cy="655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12978-BF72-9F45-82B1-7CB528001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59" t="-1" r="1209" b="6881"/>
          <a:stretch/>
        </p:blipFill>
        <p:spPr>
          <a:xfrm>
            <a:off x="4177327" y="3607430"/>
            <a:ext cx="4455368" cy="685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42EF03-5CC2-4839-A008-09ADA868E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565"/>
          <a:stretch/>
        </p:blipFill>
        <p:spPr>
          <a:xfrm>
            <a:off x="5296898" y="1980747"/>
            <a:ext cx="242885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0745A9-9690-7F4F-9E21-D54CF928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83" y="1528050"/>
            <a:ext cx="4584700" cy="736600"/>
          </a:xfrm>
          <a:prstGeom prst="rect">
            <a:avLst/>
          </a:prstGeom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Write at Coordinates With Font Block</a:t>
            </a:r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3932333" y="2345670"/>
            <a:ext cx="1020379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Text to be displayed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3932333" y="3021260"/>
            <a:ext cx="1538192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Column to start display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3932333" y="3721245"/>
            <a:ext cx="182880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Row to start display</a:t>
            </a:r>
          </a:p>
        </p:txBody>
      </p: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3932333" y="4197132"/>
            <a:ext cx="182880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Text size and color</a:t>
            </a:r>
          </a:p>
        </p:txBody>
      </p:sp>
      <p:cxnSp>
        <p:nvCxnSpPr>
          <p:cNvPr id="10" name="Elbow Connector 9"/>
          <p:cNvCxnSpPr>
            <a:cxnSpLocks/>
            <a:stCxn id="22" idx="3"/>
          </p:cNvCxnSpPr>
          <p:nvPr/>
        </p:nvCxnSpPr>
        <p:spPr>
          <a:xfrm flipV="1">
            <a:off x="5470525" y="2188556"/>
            <a:ext cx="266700" cy="1094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cxnSpLocks/>
            <a:stCxn id="23" idx="3"/>
          </p:cNvCxnSpPr>
          <p:nvPr/>
        </p:nvCxnSpPr>
        <p:spPr>
          <a:xfrm flipV="1">
            <a:off x="5761133" y="2188556"/>
            <a:ext cx="549196" cy="1686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stCxn id="25" idx="3"/>
            <a:endCxn id="2" idx="2"/>
          </p:cNvCxnSpPr>
          <p:nvPr/>
        </p:nvCxnSpPr>
        <p:spPr>
          <a:xfrm flipV="1">
            <a:off x="5761133" y="3611840"/>
            <a:ext cx="2124644" cy="739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cxnSpLocks/>
            <a:stCxn id="44037" idx="3"/>
          </p:cNvCxnSpPr>
          <p:nvPr/>
        </p:nvCxnSpPr>
        <p:spPr>
          <a:xfrm flipV="1">
            <a:off x="4952712" y="2188556"/>
            <a:ext cx="136941" cy="418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</a:t>
            </a:r>
          </a:p>
          <a:p>
            <a:r>
              <a:rPr lang="en-US" dirty="0"/>
              <a:t>Pick Display Text Block on right</a:t>
            </a:r>
          </a:p>
          <a:p>
            <a:endParaRPr lang="en-US" b="1" dirty="0"/>
          </a:p>
          <a:p>
            <a:r>
              <a:rPr lang="en-US" b="1" dirty="0"/>
              <a:t>Step 2:</a:t>
            </a:r>
          </a:p>
          <a:p>
            <a:r>
              <a:rPr lang="en-US" dirty="0"/>
              <a:t>Use the box on the left to enter the text you want to display</a:t>
            </a:r>
          </a:p>
          <a:p>
            <a:endParaRPr lang="en-US" b="1" dirty="0"/>
          </a:p>
          <a:p>
            <a:r>
              <a:rPr lang="en-US" b="1" dirty="0"/>
              <a:t>Step 3:</a:t>
            </a:r>
            <a:endParaRPr lang="en-US" dirty="0"/>
          </a:p>
          <a:p>
            <a:r>
              <a:rPr lang="en-US" dirty="0"/>
              <a:t>The two boxes in the middle give the x and y coordinates where the text will be drawn. The top left of the screen is (0,0).</a:t>
            </a:r>
          </a:p>
          <a:p>
            <a:endParaRPr lang="en-US" dirty="0"/>
          </a:p>
          <a:p>
            <a:r>
              <a:rPr lang="en-US" b="1" dirty="0"/>
              <a:t>Step 1: </a:t>
            </a:r>
          </a:p>
          <a:p>
            <a:r>
              <a:rPr lang="en-US" dirty="0"/>
              <a:t>Pick the font to use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CF13B-5FA9-9245-BD2C-ED57465FE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8"/>
          <a:stretch/>
        </p:blipFill>
        <p:spPr>
          <a:xfrm>
            <a:off x="6934082" y="2125940"/>
            <a:ext cx="1903389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 </a:t>
            </a:r>
            <a:r>
              <a:rPr lang="en-US" altLang="en-US" dirty="0"/>
              <a:t>CHALLENGE 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you write a program to display text in the middle of the screen?</a:t>
            </a:r>
          </a:p>
          <a:p>
            <a:pPr lvl="1"/>
            <a:r>
              <a:rPr lang="en-US" altLang="en-US"/>
              <a:t>Display “Hello World”</a:t>
            </a:r>
          </a:p>
          <a:p>
            <a:pPr lvl="1"/>
            <a:endParaRPr lang="en-US" altLang="en-US"/>
          </a:p>
          <a:p>
            <a:r>
              <a:rPr lang="en-US" altLang="en-US"/>
              <a:t>Make the display block run for 3 seconds</a:t>
            </a:r>
          </a:p>
          <a:p>
            <a:endParaRPr lang="en-US" altLang="en-US"/>
          </a:p>
          <a:p>
            <a:r>
              <a:rPr lang="en-US" altLang="en-US"/>
              <a:t>Can you also move while doing this?</a:t>
            </a:r>
          </a:p>
          <a:p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/>
              <a:t>Challenge 1 solution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0F85E-4C77-A341-84C6-E351DB7B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45" y="1581150"/>
            <a:ext cx="5118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Two lines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what if you want “Hello” to appear on one line and “World” to appear on the next line?</a:t>
            </a:r>
          </a:p>
          <a:p>
            <a:endParaRPr lang="en-US" dirty="0"/>
          </a:p>
          <a:p>
            <a:r>
              <a:rPr lang="en-US" dirty="0"/>
              <a:t>Hint: You will use two display blocks and don’t clear the screen on the second display block otherwise the first word will disappear!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0068-EFE9-49D1-8314-E19658D62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420" y="1752600"/>
            <a:ext cx="3286254" cy="4373563"/>
          </a:xfrm>
        </p:spPr>
        <p:txBody>
          <a:bodyPr/>
          <a:lstStyle/>
          <a:p>
            <a:r>
              <a:rPr lang="en-US" dirty="0"/>
              <a:t>Note that we don’t clear the screen after the display blocks and there is no End Program block. As a result, the message will be left on the screen.</a:t>
            </a:r>
          </a:p>
          <a:p>
            <a:r>
              <a:rPr lang="en-US" dirty="0"/>
              <a:t>The Large font is 20 pixels tall. Spacing the y coordinate from 31 to 51 ensure that the characters do not overwrite each other.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FF2C0-3995-0043-BD05-A8DBA1CC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24318"/>
            <a:ext cx="47879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6554</TotalTime>
  <Words>812</Words>
  <Application>Microsoft Macintosh PowerPoint</Application>
  <PresentationFormat>On-screen Show (4:3)</PresentationFormat>
  <Paragraphs>100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Helvetica Neue</vt:lpstr>
      <vt:lpstr>Tahoma</vt:lpstr>
      <vt:lpstr>Custom Design</vt:lpstr>
      <vt:lpstr>beginner</vt:lpstr>
      <vt:lpstr>1_Custom Design</vt:lpstr>
      <vt:lpstr>PowerPoint Presentation</vt:lpstr>
      <vt:lpstr>LESSON OBJECTIVES</vt:lpstr>
      <vt:lpstr>Display Tab</vt:lpstr>
      <vt:lpstr>MORE ON Display Blocks</vt:lpstr>
      <vt:lpstr>Write at Coordinates With Font Block</vt:lpstr>
      <vt:lpstr>DISPLAY BLOCK CHALLENGE 1</vt:lpstr>
      <vt:lpstr>Challenge 1 solution</vt:lpstr>
      <vt:lpstr>CHALLENGE 2: Two lines of Text</vt:lpstr>
      <vt:lpstr>Challenge 2 Solution</vt:lpstr>
      <vt:lpstr>Displaying an image</vt:lpstr>
      <vt:lpstr>DISPLAY BLOCK CHALLENGE 3</vt:lpstr>
      <vt:lpstr>CHALLENGE 3 Solution</vt:lpstr>
      <vt:lpstr>Discussion Guide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Srini Seshan</dc:creator>
  <cp:lastModifiedBy>Srinivasan Seshan</cp:lastModifiedBy>
  <cp:revision>20</cp:revision>
  <cp:lastPrinted>2015-11-14T12:58:37Z</cp:lastPrinted>
  <dcterms:created xsi:type="dcterms:W3CDTF">2014-08-07T02:19:13Z</dcterms:created>
  <dcterms:modified xsi:type="dcterms:W3CDTF">2019-12-25T15:28:02Z</dcterms:modified>
</cp:coreProperties>
</file>