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0"/>
  </p:notesMasterIdLst>
  <p:handoutMasterIdLst>
    <p:handoutMasterId r:id="rId11"/>
  </p:handoutMasterIdLst>
  <p:sldIdLst>
    <p:sldId id="408" r:id="rId3"/>
    <p:sldId id="407" r:id="rId4"/>
    <p:sldId id="278" r:id="rId5"/>
    <p:sldId id="306" r:id="rId6"/>
    <p:sldId id="405" r:id="rId7"/>
    <p:sldId id="406" r:id="rId8"/>
    <p:sldId id="40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/>
    <p:restoredTop sz="96327" autoAdjust="0"/>
  </p:normalViewPr>
  <p:slideViewPr>
    <p:cSldViewPr snapToGrid="0" snapToObjects="1">
      <p:cViewPr varScale="1">
        <p:scale>
          <a:sx n="146" d="100"/>
          <a:sy n="146" d="100"/>
        </p:scale>
        <p:origin x="17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A37-76B0-1242-BE53-24F1C1BA1E17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F2D-5A59-4647-B937-841B87489B36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A6E-278B-9040-99DA-8A7EEC3B55B3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2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9123-FCBB-DC4F-924F-0640C1116C45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1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4A9-9987-E843-A710-4FA189570CA0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4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7D1C-A6D4-364F-84E2-33D519014F4C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83F-64B2-6845-B3F1-387FF2D6F331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6B5E-D7BE-D044-A4C5-5D6D5E2FBF03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69C6-A4F4-5849-A6F4-D4193353D1CD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35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9902-AFE2-DE46-AFAE-7A8F235A54BD}" type="datetime1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0571-6B88-BC4E-8AB5-6C28A05E085F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36F5-1E4E-3641-A6B4-BC2DA7971A94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7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7238-2210-1440-B928-90660D95B410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3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1B01-6F03-E041-AE41-FFD2CD18C5FE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9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1442-5D98-0346-8723-EFB6ECFEEEEF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C249-A152-534A-8E41-7D0393FEA728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</p:spTree>
    <p:extLst>
      <p:ext uri="{BB962C8B-B14F-4D97-AF65-F5344CB8AC3E}">
        <p14:creationId xmlns:p14="http://schemas.microsoft.com/office/powerpoint/2010/main" val="93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A314-8E8C-3D49-B9FC-55F8758F6157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378D-8D93-6D43-86BD-6F44D342C3B7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8069-9280-AE40-8EC0-57CA3D71BC59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2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7A1F-DDEE-FC4D-90D0-E10F64DC99FF}" type="datetime1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2FC6-C6C2-C344-B018-8E008815C5D5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1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DB7A-EBFF-0B4A-B435-00E4D9D0AA1C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9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F27D6BE-5A8D-9B40-B226-28D839A79F6A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2020, (Last edit: 12/21/2019)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8921-0457-C54E-9482-C12B7B1E557A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3131132"/>
            <a:ext cx="6858000" cy="914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EV3 Classroom: </a:t>
            </a:r>
          </a:p>
          <a:p>
            <a:r>
              <a:rPr lang="en-US" sz="2400" dirty="0"/>
              <a:t>Loops (Repeat Blocks)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F7D2C8-D746-4D48-A266-90225137D2CA}"/>
              </a:ext>
            </a:extLst>
          </p:cNvPr>
          <p:cNvSpPr txBox="1">
            <a:spLocks/>
          </p:cNvSpPr>
          <p:nvPr/>
        </p:nvSpPr>
        <p:spPr>
          <a:xfrm>
            <a:off x="4868091" y="272833"/>
            <a:ext cx="3897684" cy="1598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BEGINNER PROGRAMMING LESSON</a:t>
            </a:r>
            <a:endParaRPr lang="en-US" sz="32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B88FF3A-EC4E-BD4E-992F-2E59816288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" t="7031" r="4033" b="8124"/>
          <a:stretch/>
        </p:blipFill>
        <p:spPr>
          <a:xfrm>
            <a:off x="129863" y="209018"/>
            <a:ext cx="4442137" cy="16734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53DDC7D-CA1E-5449-8C13-BF7F89705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20" y="4883748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8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how to repeat an 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use Loop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2" y="152719"/>
            <a:ext cx="8245475" cy="1371600"/>
          </a:xfrm>
        </p:spPr>
        <p:txBody>
          <a:bodyPr/>
          <a:lstStyle/>
          <a:p>
            <a:r>
              <a:rPr lang="en-US" dirty="0"/>
              <a:t>Repeating an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045850" cy="4373563"/>
          </a:xfrm>
        </p:spPr>
        <p:txBody>
          <a:bodyPr>
            <a:normAutofit/>
          </a:bodyPr>
          <a:lstStyle/>
          <a:p>
            <a:r>
              <a:rPr lang="en-US" sz="2400" dirty="0"/>
              <a:t>Let’s say we want the robot to repeat an action over and over again.</a:t>
            </a:r>
          </a:p>
          <a:p>
            <a:r>
              <a:rPr lang="en-US" sz="2400" dirty="0"/>
              <a:t>Would you just copy the block multiple times?</a:t>
            </a:r>
          </a:p>
          <a:p>
            <a:pPr marL="800100" lvl="1" indent="-342900"/>
            <a:r>
              <a:rPr lang="en-US" sz="2400" dirty="0"/>
              <a:t>Sure, that could work!</a:t>
            </a:r>
          </a:p>
          <a:p>
            <a:r>
              <a:rPr lang="en-US" sz="2400" dirty="0"/>
              <a:t>What if I want to repeat that block forever? </a:t>
            </a:r>
          </a:p>
          <a:p>
            <a:pPr marL="800100" lvl="1" indent="-342900"/>
            <a:r>
              <a:rPr lang="en-US" sz="2400" dirty="0"/>
              <a:t>Now what?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9" name="Rectangle 8"/>
          <p:cNvSpPr/>
          <p:nvPr/>
        </p:nvSpPr>
        <p:spPr>
          <a:xfrm>
            <a:off x="7192446" y="3047817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958873" y="2828827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950691" y="2828827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258120" y="2828828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958873" y="4055164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763413" y="3352322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45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5094514" cy="50253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Loops make repeating a task multiple times easy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added benefit is that a loop can end whenever you want (a specific number of times, run forever, a specific condition,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Loop blocks can be found in the Control tab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5F77D-44A6-1D41-9585-6CF9C526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443" y="251229"/>
            <a:ext cx="1800135" cy="65254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0B9ED5-5F7A-224F-AA3B-4FFE72EF5564}"/>
              </a:ext>
            </a:extLst>
          </p:cNvPr>
          <p:cNvSpPr/>
          <p:nvPr/>
        </p:nvSpPr>
        <p:spPr>
          <a:xfrm>
            <a:off x="6143638" y="1612431"/>
            <a:ext cx="1704109" cy="2337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285"/>
            <a:ext cx="8245474" cy="4373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Challenge: Write a program to go around a box once.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inefficient way is to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code it like this: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254828" y="1922706"/>
            <a:ext cx="1494707" cy="1226337"/>
            <a:chOff x="3886200" y="3370870"/>
            <a:chExt cx="1494707" cy="1226337"/>
          </a:xfrm>
        </p:grpSpPr>
        <p:sp>
          <p:nvSpPr>
            <p:cNvPr id="6" name="Rectangle 5"/>
            <p:cNvSpPr/>
            <p:nvPr/>
          </p:nvSpPr>
          <p:spPr>
            <a:xfrm>
              <a:off x="4385323" y="3589860"/>
              <a:ext cx="817503" cy="7623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4081660" y="3370870"/>
              <a:ext cx="0" cy="116794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073478" y="3370870"/>
              <a:ext cx="1234439" cy="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380907" y="3370871"/>
              <a:ext cx="0" cy="116794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081660" y="4597207"/>
              <a:ext cx="1261870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886200" y="3894365"/>
              <a:ext cx="369954" cy="457861"/>
              <a:chOff x="6310708" y="2223671"/>
              <a:chExt cx="809489" cy="8985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FC78629-373F-4A4D-95E4-676EE940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325" y="3429000"/>
            <a:ext cx="3428993" cy="31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Loop To improve the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623E84-E941-D049-A36E-F6EE6765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12" y="1353112"/>
            <a:ext cx="67691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657"/>
            <a:ext cx="8245474" cy="4531232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</a:t>
            </a:r>
            <a:r>
              <a:rPr lang="en-US" sz="1800" dirty="0" err="1"/>
              <a:t>Seshan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lessons are available at www.ev3lessons.com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6373</TotalTime>
  <Words>290</Words>
  <Application>Microsoft Macintosh PowerPoint</Application>
  <PresentationFormat>On-screen Show (4:3)</PresentationFormat>
  <Paragraphs>43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PowerPoint Presentation</vt:lpstr>
      <vt:lpstr>Lesson Objectives</vt:lpstr>
      <vt:lpstr>Repeating an Action</vt:lpstr>
      <vt:lpstr>Loops</vt:lpstr>
      <vt:lpstr>LOOP CHALLENGE</vt:lpstr>
      <vt:lpstr>Use a Loop To improve the code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18</cp:revision>
  <dcterms:created xsi:type="dcterms:W3CDTF">2014-08-07T02:19:13Z</dcterms:created>
  <dcterms:modified xsi:type="dcterms:W3CDTF">2019-12-25T15:35:40Z</dcterms:modified>
</cp:coreProperties>
</file>