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6" r:id="rId1"/>
    <p:sldMasterId id="2147483738" r:id="rId2"/>
    <p:sldMasterId id="2147483750" r:id="rId3"/>
  </p:sldMasterIdLst>
  <p:notesMasterIdLst>
    <p:notesMasterId r:id="rId16"/>
  </p:notesMasterIdLst>
  <p:handoutMasterIdLst>
    <p:handoutMasterId r:id="rId17"/>
  </p:handoutMasterIdLst>
  <p:sldIdLst>
    <p:sldId id="424" r:id="rId4"/>
    <p:sldId id="418" r:id="rId5"/>
    <p:sldId id="414" r:id="rId6"/>
    <p:sldId id="415" r:id="rId7"/>
    <p:sldId id="411" r:id="rId8"/>
    <p:sldId id="412" r:id="rId9"/>
    <p:sldId id="419" r:id="rId10"/>
    <p:sldId id="420" r:id="rId11"/>
    <p:sldId id="422" r:id="rId12"/>
    <p:sldId id="423" r:id="rId13"/>
    <p:sldId id="413" r:id="rId14"/>
    <p:sldId id="401"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9CD1C"/>
    <a:srgbClr val="6BD7FF"/>
    <a:srgbClr val="00B9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9851" autoAdjust="0"/>
    <p:restoredTop sz="96346" autoAdjust="0"/>
  </p:normalViewPr>
  <p:slideViewPr>
    <p:cSldViewPr snapToGrid="0" snapToObjects="1">
      <p:cViewPr varScale="1">
        <p:scale>
          <a:sx n="146" d="100"/>
          <a:sy n="146" d="100"/>
        </p:scale>
        <p:origin x="496" y="168"/>
      </p:cViewPr>
      <p:guideLst>
        <p:guide orient="horz" pos="2160"/>
        <p:guide pos="2880"/>
      </p:guideLst>
    </p:cSldViewPr>
  </p:slideViewPr>
  <p:notesTextViewPr>
    <p:cViewPr>
      <p:scale>
        <a:sx n="100" d="100"/>
        <a:sy n="100" d="100"/>
      </p:scale>
      <p:origin x="0" y="0"/>
    </p:cViewPr>
  </p:notesTextViewPr>
  <p:sorterViewPr>
    <p:cViewPr>
      <p:scale>
        <a:sx n="158" d="100"/>
        <a:sy n="158" d="100"/>
      </p:scale>
      <p:origin x="0" y="2729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8D9B3D7-15CB-9343-AA49-EFB5A8F33F18}" type="datetimeFigureOut">
              <a:rPr lang="en-US" smtClean="0"/>
              <a:t>12/25/19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ED9BD6B-3536-BC44-B54A-7079C6CEB9D9}" type="slidenum">
              <a:rPr lang="en-US" smtClean="0"/>
              <a:t>‹#›</a:t>
            </a:fld>
            <a:endParaRPr lang="en-US"/>
          </a:p>
        </p:txBody>
      </p:sp>
    </p:spTree>
    <p:extLst>
      <p:ext uri="{BB962C8B-B14F-4D97-AF65-F5344CB8AC3E}">
        <p14:creationId xmlns:p14="http://schemas.microsoft.com/office/powerpoint/2010/main" val="330030327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D3EFF1E-85A1-6640-AFB9-C38833E80A84}" type="datetimeFigureOut">
              <a:rPr lang="en-US" smtClean="0"/>
              <a:t>12/25/19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3967457-1E83-1040-AFF7-8D09C473DBD5}" type="slidenum">
              <a:rPr lang="en-US" smtClean="0"/>
              <a:t>‹#›</a:t>
            </a:fld>
            <a:endParaRPr lang="en-US"/>
          </a:p>
        </p:txBody>
      </p:sp>
    </p:spTree>
    <p:extLst>
      <p:ext uri="{BB962C8B-B14F-4D97-AF65-F5344CB8AC3E}">
        <p14:creationId xmlns:p14="http://schemas.microsoft.com/office/powerpoint/2010/main" val="248918426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967457-1E83-1040-AFF7-8D09C473DBD5}" type="slidenum">
              <a:rPr lang="en-US" smtClean="0"/>
              <a:t>3</a:t>
            </a:fld>
            <a:endParaRPr lang="en-US"/>
          </a:p>
        </p:txBody>
      </p:sp>
    </p:spTree>
    <p:extLst>
      <p:ext uri="{BB962C8B-B14F-4D97-AF65-F5344CB8AC3E}">
        <p14:creationId xmlns:p14="http://schemas.microsoft.com/office/powerpoint/2010/main" val="1241425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ADB057A-B195-4E48-A446-01BFB4646FDF}" type="datetime1">
              <a:rPr lang="en-US" smtClean="0"/>
              <a:t>12/25/19</a:t>
            </a:fld>
            <a:endParaRPr lang="en-US"/>
          </a:p>
        </p:txBody>
      </p:sp>
      <p:sp>
        <p:nvSpPr>
          <p:cNvPr id="5" name="Footer Placeholder 4"/>
          <p:cNvSpPr>
            <a:spLocks noGrp="1"/>
          </p:cNvSpPr>
          <p:nvPr>
            <p:ph type="ftr" sz="quarter" idx="11"/>
          </p:nvPr>
        </p:nvSpPr>
        <p:spPr/>
        <p:txBody>
          <a:bodyPr/>
          <a:lstStyle/>
          <a:p>
            <a:r>
              <a:rPr lang="en-US"/>
              <a:t>Copyright © EV3Lessons.com 2020 (Last edit: 12/21/2019)</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2537888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9D10D74-469A-4E4D-9024-AEBBE1C0F493}" type="datetime1">
              <a:rPr lang="en-US" smtClean="0"/>
              <a:t>12/25/19</a:t>
            </a:fld>
            <a:endParaRPr lang="en-US"/>
          </a:p>
        </p:txBody>
      </p:sp>
      <p:sp>
        <p:nvSpPr>
          <p:cNvPr id="5" name="Footer Placeholder 4"/>
          <p:cNvSpPr>
            <a:spLocks noGrp="1"/>
          </p:cNvSpPr>
          <p:nvPr>
            <p:ph type="ftr" sz="quarter" idx="11"/>
          </p:nvPr>
        </p:nvSpPr>
        <p:spPr/>
        <p:txBody>
          <a:bodyPr/>
          <a:lstStyle/>
          <a:p>
            <a:r>
              <a:rPr lang="en-US"/>
              <a:t>Copyright © EV3Lessons.com 2020 (Last edit: 12/21/2019)</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5518841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FB62FDB-ED6C-614A-A9DB-C608A526F10F}" type="datetime1">
              <a:rPr lang="en-US" smtClean="0"/>
              <a:t>12/25/19</a:t>
            </a:fld>
            <a:endParaRPr lang="en-US"/>
          </a:p>
        </p:txBody>
      </p:sp>
      <p:sp>
        <p:nvSpPr>
          <p:cNvPr id="5" name="Footer Placeholder 4"/>
          <p:cNvSpPr>
            <a:spLocks noGrp="1"/>
          </p:cNvSpPr>
          <p:nvPr>
            <p:ph type="ftr" sz="quarter" idx="11"/>
          </p:nvPr>
        </p:nvSpPr>
        <p:spPr/>
        <p:txBody>
          <a:bodyPr/>
          <a:lstStyle/>
          <a:p>
            <a:r>
              <a:rPr lang="en-US"/>
              <a:t>Copyright © EV3Lessons.com 2020 (Last edit: 12/21/2019)</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4255175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32517" y="3427224"/>
            <a:ext cx="6858000" cy="914400"/>
          </a:xfrm>
        </p:spPr>
        <p:txBody>
          <a:bodyPr/>
          <a:lstStyle>
            <a:lvl1pPr marL="0" indent="0" algn="ctr">
              <a:buNone/>
              <a:defRPr b="0" cap="none"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38A7B5-06A6-7B40-A95A-5CC3FEAAAB40}" type="datetime1">
              <a:rPr lang="en-US" smtClean="0"/>
              <a:t>12/25/19</a:t>
            </a:fld>
            <a:endParaRPr lang="en-US"/>
          </a:p>
        </p:txBody>
      </p:sp>
      <p:sp>
        <p:nvSpPr>
          <p:cNvPr id="5" name="Footer Placeholder 4"/>
          <p:cNvSpPr>
            <a:spLocks noGrp="1"/>
          </p:cNvSpPr>
          <p:nvPr>
            <p:ph type="ftr" sz="quarter" idx="11"/>
          </p:nvPr>
        </p:nvSpPr>
        <p:spPr>
          <a:xfrm>
            <a:off x="457200" y="6492875"/>
            <a:ext cx="3945988" cy="282095"/>
          </a:xfrm>
        </p:spPr>
        <p:txBody>
          <a:bodyPr/>
          <a:lstStyle/>
          <a:p>
            <a:r>
              <a:rPr lang="en-US"/>
              <a:t>Copyright © EV3Lessons.com 2020 (Last edit: 12/21/2019)</a:t>
            </a:r>
          </a:p>
        </p:txBody>
      </p:sp>
      <p:sp>
        <p:nvSpPr>
          <p:cNvPr id="6" name="Slide Number Placeholder 5"/>
          <p:cNvSpPr>
            <a:spLocks noGrp="1"/>
          </p:cNvSpPr>
          <p:nvPr>
            <p:ph type="sldNum" sz="quarter" idx="12"/>
          </p:nvPr>
        </p:nvSpPr>
        <p:spPr>
          <a:xfrm>
            <a:off x="8484242" y="6341733"/>
            <a:ext cx="588319" cy="365125"/>
          </a:xfrm>
          <a:prstGeom prst="rect">
            <a:avLst/>
          </a:prstGeom>
        </p:spPr>
        <p:txBody>
          <a:bodyPr/>
          <a:lstStyle>
            <a:lvl1pPr>
              <a:defRPr>
                <a:solidFill>
                  <a:schemeClr val="tx1"/>
                </a:solidFill>
              </a:defRPr>
            </a:lvl1pPr>
          </a:lstStyle>
          <a:p>
            <a:fld id="{4DBC7FC8-25FB-FC45-8177-2B991DA6778C}" type="slidenum">
              <a:rPr lang="en-US" smtClean="0"/>
              <a:t>‹#›</a:t>
            </a:fld>
            <a:endParaRPr lang="en-US" dirty="0"/>
          </a:p>
        </p:txBody>
      </p:sp>
      <p:sp>
        <p:nvSpPr>
          <p:cNvPr id="11" name="Rectangle 10"/>
          <p:cNvSpPr/>
          <p:nvPr/>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8904666"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Title 1"/>
          <p:cNvSpPr>
            <a:spLocks noGrp="1"/>
          </p:cNvSpPr>
          <p:nvPr>
            <p:ph type="ctrTitle" hasCustomPrompt="1"/>
          </p:nvPr>
        </p:nvSpPr>
        <p:spPr>
          <a:xfrm>
            <a:off x="502903" y="5741850"/>
            <a:ext cx="8117227" cy="602769"/>
          </a:xfrm>
        </p:spPr>
        <p:txBody>
          <a:bodyPr>
            <a:noAutofit/>
          </a:bodyPr>
          <a:lstStyle>
            <a:lvl1pPr>
              <a:defRPr sz="2800"/>
            </a:lvl1pPr>
          </a:lstStyle>
          <a:p>
            <a:pPr algn="ctr"/>
            <a:r>
              <a:rPr lang="en-US" sz="3200" dirty="0"/>
              <a:t>BEGINNER PROGRAMMING LESSON</a:t>
            </a:r>
          </a:p>
        </p:txBody>
      </p:sp>
      <p:sp>
        <p:nvSpPr>
          <p:cNvPr id="15" name="TextBox 14"/>
          <p:cNvSpPr txBox="1"/>
          <p:nvPr/>
        </p:nvSpPr>
        <p:spPr>
          <a:xfrm>
            <a:off x="2078568" y="4119917"/>
            <a:ext cx="4965896" cy="369332"/>
          </a:xfrm>
          <a:prstGeom prst="rect">
            <a:avLst/>
          </a:prstGeom>
          <a:noFill/>
        </p:spPr>
        <p:txBody>
          <a:bodyPr wrap="square" rtlCol="0">
            <a:spAutoFit/>
          </a:bodyPr>
          <a:lstStyle/>
          <a:p>
            <a:pPr algn="ctr"/>
            <a:r>
              <a:rPr lang="en-US" dirty="0"/>
              <a:t>By Sanjay and Arvind </a:t>
            </a:r>
            <a:r>
              <a:rPr lang="en-US" dirty="0" err="1"/>
              <a:t>Seshan</a:t>
            </a:r>
            <a:endParaRPr lang="en-US" dirty="0"/>
          </a:p>
        </p:txBody>
      </p:sp>
      <p:sp>
        <p:nvSpPr>
          <p:cNvPr id="16" name="Rectangle 15"/>
          <p:cNvSpPr/>
          <p:nvPr userDrawn="1"/>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userDrawn="1"/>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userDrawn="1"/>
        </p:nvSpPr>
        <p:spPr>
          <a:xfrm>
            <a:off x="8904666"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705618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a:t>Click to edit Master title style</a:t>
            </a:r>
          </a:p>
        </p:txBody>
      </p:sp>
      <p:sp>
        <p:nvSpPr>
          <p:cNvPr id="3" name="Content Placeholder 2"/>
          <p:cNvSpPr>
            <a:spLocks noGrp="1"/>
          </p:cNvSpPr>
          <p:nvPr>
            <p:ph idx="1"/>
          </p:nvPr>
        </p:nvSpPr>
        <p:spPr>
          <a:xfrm>
            <a:off x="457200" y="1752600"/>
            <a:ext cx="8245474" cy="4373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9F8D1D-23F9-A943-ADA8-3008A154CDE8}" type="datetime1">
              <a:rPr lang="en-US" smtClean="0"/>
              <a:t>12/25/19</a:t>
            </a:fld>
            <a:endParaRPr lang="en-US"/>
          </a:p>
        </p:txBody>
      </p:sp>
      <p:sp>
        <p:nvSpPr>
          <p:cNvPr id="5" name="Footer Placeholder 4"/>
          <p:cNvSpPr>
            <a:spLocks noGrp="1"/>
          </p:cNvSpPr>
          <p:nvPr>
            <p:ph type="ftr" sz="quarter" idx="11"/>
          </p:nvPr>
        </p:nvSpPr>
        <p:spPr/>
        <p:txBody>
          <a:bodyPr/>
          <a:lstStyle/>
          <a:p>
            <a:r>
              <a:rPr lang="en-US"/>
              <a:t>Copyright © EV3Lessons.com 2020 (Last edit: 12/21/2019)</a:t>
            </a:r>
          </a:p>
        </p:txBody>
      </p:sp>
      <p:sp>
        <p:nvSpPr>
          <p:cNvPr id="6" name="Slide Number Placeholder 5"/>
          <p:cNvSpPr>
            <a:spLocks noGrp="1"/>
          </p:cNvSpPr>
          <p:nvPr>
            <p:ph type="sldNum" sz="quarter" idx="12"/>
          </p:nvPr>
        </p:nvSpPr>
        <p:spPr>
          <a:xfrm>
            <a:off x="8457383" y="6376457"/>
            <a:ext cx="627256"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391024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24925895-FF9F-DD40-825C-390EF0DEF868}" type="datetime1">
              <a:rPr lang="en-US" smtClean="0"/>
              <a:t>12/25/19</a:t>
            </a:fld>
            <a:endParaRPr lang="en-US"/>
          </a:p>
        </p:txBody>
      </p:sp>
      <p:sp>
        <p:nvSpPr>
          <p:cNvPr id="8" name="Slide Number Placeholder 7"/>
          <p:cNvSpPr>
            <a:spLocks noGrp="1"/>
          </p:cNvSpPr>
          <p:nvPr>
            <p:ph type="sldNum" sz="quarter" idx="11"/>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
        <p:nvSpPr>
          <p:cNvPr id="9" name="Footer Placeholder 8"/>
          <p:cNvSpPr>
            <a:spLocks noGrp="1"/>
          </p:cNvSpPr>
          <p:nvPr>
            <p:ph type="ftr" sz="quarter" idx="12"/>
          </p:nvPr>
        </p:nvSpPr>
        <p:spPr/>
        <p:txBody>
          <a:bodyPr/>
          <a:lstStyle/>
          <a:p>
            <a:r>
              <a:rPr lang="en-US"/>
              <a:t>Copyright © EV3Lessons.com 2020 (Last edit: 12/21/2019)</a:t>
            </a:r>
          </a:p>
        </p:txBody>
      </p:sp>
    </p:spTree>
    <p:extLst>
      <p:ext uri="{BB962C8B-B14F-4D97-AF65-F5344CB8AC3E}">
        <p14:creationId xmlns:p14="http://schemas.microsoft.com/office/powerpoint/2010/main" val="14319297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a:t>Click to edit Master title style</a:t>
            </a:r>
          </a:p>
        </p:txBody>
      </p:sp>
      <p:sp>
        <p:nvSpPr>
          <p:cNvPr id="3" name="Content Placeholder 2"/>
          <p:cNvSpPr>
            <a:spLocks noGrp="1"/>
          </p:cNvSpPr>
          <p:nvPr>
            <p:ph sz="half" idx="1"/>
          </p:nvPr>
        </p:nvSpPr>
        <p:spPr>
          <a:xfrm>
            <a:off x="457200" y="1574800"/>
            <a:ext cx="387752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86923" y="1574800"/>
            <a:ext cx="3815751"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8C8FC28-F2B3-F441-BFF8-648B30855F31}" type="datetime1">
              <a:rPr lang="en-US" smtClean="0"/>
              <a:t>12/25/19</a:t>
            </a:fld>
            <a:endParaRPr lang="en-US"/>
          </a:p>
        </p:txBody>
      </p:sp>
      <p:sp>
        <p:nvSpPr>
          <p:cNvPr id="6" name="Footer Placeholder 5"/>
          <p:cNvSpPr>
            <a:spLocks noGrp="1"/>
          </p:cNvSpPr>
          <p:nvPr>
            <p:ph type="ftr" sz="quarter" idx="11"/>
          </p:nvPr>
        </p:nvSpPr>
        <p:spPr/>
        <p:txBody>
          <a:bodyPr/>
          <a:lstStyle/>
          <a:p>
            <a:r>
              <a:rPr lang="en-US"/>
              <a:t>Copyright © EV3Lessons.com 2020 (Last edit: 12/21/2019)</a:t>
            </a:r>
          </a:p>
        </p:txBody>
      </p:sp>
      <p:sp>
        <p:nvSpPr>
          <p:cNvPr id="7"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7408204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AFD8BEE-7BD9-D545-A509-64138E54D062}" type="datetime1">
              <a:rPr lang="en-US" smtClean="0"/>
              <a:t>12/25/19</a:t>
            </a:fld>
            <a:endParaRPr lang="en-US"/>
          </a:p>
        </p:txBody>
      </p:sp>
      <p:sp>
        <p:nvSpPr>
          <p:cNvPr id="8" name="Footer Placeholder 7"/>
          <p:cNvSpPr>
            <a:spLocks noGrp="1"/>
          </p:cNvSpPr>
          <p:nvPr>
            <p:ph type="ftr" sz="quarter" idx="11"/>
          </p:nvPr>
        </p:nvSpPr>
        <p:spPr/>
        <p:txBody>
          <a:bodyPr/>
          <a:lstStyle/>
          <a:p>
            <a:r>
              <a:rPr lang="en-US"/>
              <a:t>Copyright © EV3Lessons.com 2020 (Last edit: 12/21/2019)</a:t>
            </a:r>
          </a:p>
        </p:txBody>
      </p:sp>
      <p:sp>
        <p:nvSpPr>
          <p:cNvPr id="10"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6522644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76A602A-BD34-B54A-AFBC-8F55CFACC81B}" type="datetime1">
              <a:rPr lang="en-US" smtClean="0"/>
              <a:t>12/25/19</a:t>
            </a:fld>
            <a:endParaRPr lang="en-US"/>
          </a:p>
        </p:txBody>
      </p:sp>
      <p:sp>
        <p:nvSpPr>
          <p:cNvPr id="4" name="Footer Placeholder 3"/>
          <p:cNvSpPr>
            <a:spLocks noGrp="1"/>
          </p:cNvSpPr>
          <p:nvPr>
            <p:ph type="ftr" sz="quarter" idx="11"/>
          </p:nvPr>
        </p:nvSpPr>
        <p:spPr/>
        <p:txBody>
          <a:bodyPr/>
          <a:lstStyle/>
          <a:p>
            <a:r>
              <a:rPr lang="en-US"/>
              <a:t>Copyright © EV3Lessons.com 2020 (Last edit: 12/21/2019)</a:t>
            </a:r>
          </a:p>
        </p:txBody>
      </p:sp>
      <p:sp>
        <p:nvSpPr>
          <p:cNvPr id="6"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85278275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62F0EB-5A94-E247-9617-03A36C14EF90}" type="datetime1">
              <a:rPr lang="en-US" smtClean="0"/>
              <a:t>12/25/19</a:t>
            </a:fld>
            <a:endParaRPr lang="en-US"/>
          </a:p>
        </p:txBody>
      </p:sp>
      <p:sp>
        <p:nvSpPr>
          <p:cNvPr id="3" name="Footer Placeholder 2"/>
          <p:cNvSpPr>
            <a:spLocks noGrp="1"/>
          </p:cNvSpPr>
          <p:nvPr>
            <p:ph type="ftr" sz="quarter" idx="11"/>
          </p:nvPr>
        </p:nvSpPr>
        <p:spPr/>
        <p:txBody>
          <a:bodyPr/>
          <a:lstStyle/>
          <a:p>
            <a:r>
              <a:rPr lang="en-US"/>
              <a:t>Copyright © EV3Lessons.com 2020 (Last edit: 12/21/2019)</a:t>
            </a:r>
          </a:p>
        </p:txBody>
      </p:sp>
      <p:sp>
        <p:nvSpPr>
          <p:cNvPr id="4" name="Slide Number Placeholder 3"/>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20689859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B7EB7BA-D49D-F945-9BCD-7A5AEED21BE0}" type="datetime1">
              <a:rPr lang="en-US" smtClean="0"/>
              <a:t>12/25/19</a:t>
            </a:fld>
            <a:endParaRPr lang="en-US"/>
          </a:p>
        </p:txBody>
      </p:sp>
      <p:sp>
        <p:nvSpPr>
          <p:cNvPr id="6" name="Footer Placeholder 5"/>
          <p:cNvSpPr>
            <a:spLocks noGrp="1"/>
          </p:cNvSpPr>
          <p:nvPr>
            <p:ph type="ftr" sz="quarter" idx="11"/>
          </p:nvPr>
        </p:nvSpPr>
        <p:spPr/>
        <p:txBody>
          <a:bodyPr/>
          <a:lstStyle/>
          <a:p>
            <a:r>
              <a:rPr lang="en-US"/>
              <a:t>Copyright © EV3Lessons.com 2020 (Last edit: 12/21/2019)</a:t>
            </a:r>
          </a:p>
        </p:txBody>
      </p:sp>
      <p:sp>
        <p:nvSpPr>
          <p:cNvPr id="7" name="Slide Number Placeholder 6"/>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
        <p:nvSpPr>
          <p:cNvPr id="8" name="Title 7"/>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615898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F6FF63C-B76C-8B49-AB22-67845B597BAD}" type="datetime1">
              <a:rPr lang="en-US" smtClean="0"/>
              <a:t>12/25/19</a:t>
            </a:fld>
            <a:endParaRPr lang="en-US"/>
          </a:p>
        </p:txBody>
      </p:sp>
      <p:sp>
        <p:nvSpPr>
          <p:cNvPr id="5" name="Footer Placeholder 4"/>
          <p:cNvSpPr>
            <a:spLocks noGrp="1"/>
          </p:cNvSpPr>
          <p:nvPr>
            <p:ph type="ftr" sz="quarter" idx="11"/>
          </p:nvPr>
        </p:nvSpPr>
        <p:spPr/>
        <p:txBody>
          <a:bodyPr/>
          <a:lstStyle/>
          <a:p>
            <a:r>
              <a:rPr lang="en-US"/>
              <a:t>Copyright © EV3Lessons.com 2020 (Last edit: 12/21/2019)</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90932444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25916C7-075B-AF4E-B470-5F7D9D65906A}" type="datetime1">
              <a:rPr lang="en-US" smtClean="0"/>
              <a:t>12/25/19</a:t>
            </a:fld>
            <a:endParaRPr lang="en-US"/>
          </a:p>
        </p:txBody>
      </p:sp>
      <p:sp>
        <p:nvSpPr>
          <p:cNvPr id="6" name="Footer Placeholder 5"/>
          <p:cNvSpPr>
            <a:spLocks noGrp="1"/>
          </p:cNvSpPr>
          <p:nvPr>
            <p:ph type="ftr" sz="quarter" idx="11"/>
          </p:nvPr>
        </p:nvSpPr>
        <p:spPr/>
        <p:txBody>
          <a:bodyPr/>
          <a:lstStyle/>
          <a:p>
            <a:r>
              <a:rPr lang="en-US"/>
              <a:t>Copyright © EV3Lessons.com 2020 (Last edit: 12/21/2019)</a:t>
            </a:r>
          </a:p>
        </p:txBody>
      </p:sp>
      <p:sp>
        <p:nvSpPr>
          <p:cNvPr id="7" name="Slide Number Placeholder 6"/>
          <p:cNvSpPr>
            <a:spLocks noGrp="1"/>
          </p:cNvSpPr>
          <p:nvPr>
            <p:ph type="sldNum" sz="quarter" idx="12"/>
          </p:nvPr>
        </p:nvSpPr>
        <p:spPr>
          <a:xfrm rot="16200000">
            <a:off x="8227377" y="5885497"/>
            <a:ext cx="1315721" cy="365125"/>
          </a:xfrm>
          <a:prstGeom prst="rect">
            <a:avLst/>
          </a:prstGeom>
        </p:spPr>
        <p:txBody>
          <a:bodyPr/>
          <a:lstStyle>
            <a:lvl1pPr>
              <a:defRPr>
                <a:solidFill>
                  <a:schemeClr val="tx1"/>
                </a:solidFill>
              </a:defRPr>
            </a:lvl1pPr>
          </a:lstStyle>
          <a:p>
            <a:fld id="{4DBC7FC8-25FB-FC45-8177-2B991DA6778C}" type="slidenum">
              <a:rPr lang="en-US" smtClean="0"/>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5451357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479F3D3-3D55-BE48-9A21-0CF5DD2882E9}" type="datetime1">
              <a:rPr lang="en-US" smtClean="0"/>
              <a:t>12/25/19</a:t>
            </a:fld>
            <a:endParaRPr lang="en-US"/>
          </a:p>
        </p:txBody>
      </p:sp>
      <p:sp>
        <p:nvSpPr>
          <p:cNvPr id="5" name="Footer Placeholder 4"/>
          <p:cNvSpPr>
            <a:spLocks noGrp="1"/>
          </p:cNvSpPr>
          <p:nvPr>
            <p:ph type="ftr" sz="quarter" idx="11"/>
          </p:nvPr>
        </p:nvSpPr>
        <p:spPr/>
        <p:txBody>
          <a:bodyPr/>
          <a:lstStyle/>
          <a:p>
            <a:r>
              <a:rPr lang="en-US"/>
              <a:t>Copyright © EV3Lessons.com 2020 (Last edit: 12/21/2019)</a:t>
            </a:r>
          </a:p>
        </p:txBody>
      </p:sp>
      <p:sp>
        <p:nvSpPr>
          <p:cNvPr id="6" name="Slide Number Placeholder 5"/>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9983478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1F2CC23-4E1F-4A4E-BDCC-CD9A967C6069}" type="datetime1">
              <a:rPr lang="en-US" smtClean="0"/>
              <a:t>12/25/19</a:t>
            </a:fld>
            <a:endParaRPr lang="en-US"/>
          </a:p>
        </p:txBody>
      </p:sp>
      <p:sp>
        <p:nvSpPr>
          <p:cNvPr id="5" name="Footer Placeholder 4"/>
          <p:cNvSpPr>
            <a:spLocks noGrp="1"/>
          </p:cNvSpPr>
          <p:nvPr>
            <p:ph type="ftr" sz="quarter" idx="11"/>
          </p:nvPr>
        </p:nvSpPr>
        <p:spPr/>
        <p:txBody>
          <a:bodyPr/>
          <a:lstStyle/>
          <a:p>
            <a:r>
              <a:rPr lang="en-US"/>
              <a:t>Copyright © EV3Lessons.com 2020 (Last edit: 12/21/2019)</a:t>
            </a:r>
          </a:p>
        </p:txBody>
      </p:sp>
      <p:sp>
        <p:nvSpPr>
          <p:cNvPr id="6" name="Slide Number Placeholder 5"/>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94279943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E396EAD-FE2A-1F4A-99AE-AD9374D5BA79}" type="datetime1">
              <a:rPr lang="en-US" smtClean="0"/>
              <a:t>12/25/19</a:t>
            </a:fld>
            <a:endParaRPr lang="en-US"/>
          </a:p>
        </p:txBody>
      </p:sp>
      <p:sp>
        <p:nvSpPr>
          <p:cNvPr id="5" name="Footer Placeholder 4"/>
          <p:cNvSpPr>
            <a:spLocks noGrp="1"/>
          </p:cNvSpPr>
          <p:nvPr>
            <p:ph type="ftr" sz="quarter" idx="11"/>
          </p:nvPr>
        </p:nvSpPr>
        <p:spPr/>
        <p:txBody>
          <a:bodyPr/>
          <a:lstStyle/>
          <a:p>
            <a:r>
              <a:rPr lang="en-US"/>
              <a:t>Copyright © EV3Lessons.com 2020 (Last edit: 12/21/2019)</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47067817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8C540F8-877C-CA4C-8C77-57C3238DF1D7}" type="datetime1">
              <a:rPr lang="en-US" smtClean="0"/>
              <a:t>12/25/19</a:t>
            </a:fld>
            <a:endParaRPr lang="en-US"/>
          </a:p>
        </p:txBody>
      </p:sp>
      <p:sp>
        <p:nvSpPr>
          <p:cNvPr id="5" name="Footer Placeholder 4"/>
          <p:cNvSpPr>
            <a:spLocks noGrp="1"/>
          </p:cNvSpPr>
          <p:nvPr>
            <p:ph type="ftr" sz="quarter" idx="11"/>
          </p:nvPr>
        </p:nvSpPr>
        <p:spPr/>
        <p:txBody>
          <a:bodyPr/>
          <a:lstStyle/>
          <a:p>
            <a:r>
              <a:rPr lang="en-US"/>
              <a:t>Copyright © EV3Lessons.com 2020 (Last edit: 12/21/2019)</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5127664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9CD718-DB13-AE4F-A6A2-F15CD0FA0136}" type="datetime1">
              <a:rPr lang="en-US" smtClean="0"/>
              <a:t>12/25/19</a:t>
            </a:fld>
            <a:endParaRPr lang="en-US"/>
          </a:p>
        </p:txBody>
      </p:sp>
      <p:sp>
        <p:nvSpPr>
          <p:cNvPr id="5" name="Footer Placeholder 4"/>
          <p:cNvSpPr>
            <a:spLocks noGrp="1"/>
          </p:cNvSpPr>
          <p:nvPr>
            <p:ph type="ftr" sz="quarter" idx="11"/>
          </p:nvPr>
        </p:nvSpPr>
        <p:spPr/>
        <p:txBody>
          <a:bodyPr/>
          <a:lstStyle/>
          <a:p>
            <a:r>
              <a:rPr lang="en-US"/>
              <a:t>Copyright © EV3Lessons.com 2020 (Last edit: 12/21/2019)</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203335088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EC7332-14BF-A045-8F07-0137ED0597AF}" type="datetime1">
              <a:rPr lang="en-US" smtClean="0"/>
              <a:t>12/25/19</a:t>
            </a:fld>
            <a:endParaRPr lang="en-US"/>
          </a:p>
        </p:txBody>
      </p:sp>
      <p:sp>
        <p:nvSpPr>
          <p:cNvPr id="6" name="Footer Placeholder 5"/>
          <p:cNvSpPr>
            <a:spLocks noGrp="1"/>
          </p:cNvSpPr>
          <p:nvPr>
            <p:ph type="ftr" sz="quarter" idx="11"/>
          </p:nvPr>
        </p:nvSpPr>
        <p:spPr/>
        <p:txBody>
          <a:bodyPr/>
          <a:lstStyle/>
          <a:p>
            <a:r>
              <a:rPr lang="en-US"/>
              <a:t>Copyright © EV3Lessons.com 2020 (Last edit: 12/21/2019)</a:t>
            </a:r>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62106629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D15F456-4E80-0444-96B1-2E08A1CBDDC9}" type="datetime1">
              <a:rPr lang="en-US" smtClean="0"/>
              <a:t>12/25/19</a:t>
            </a:fld>
            <a:endParaRPr lang="en-US"/>
          </a:p>
        </p:txBody>
      </p:sp>
      <p:sp>
        <p:nvSpPr>
          <p:cNvPr id="8" name="Footer Placeholder 7"/>
          <p:cNvSpPr>
            <a:spLocks noGrp="1"/>
          </p:cNvSpPr>
          <p:nvPr>
            <p:ph type="ftr" sz="quarter" idx="11"/>
          </p:nvPr>
        </p:nvSpPr>
        <p:spPr/>
        <p:txBody>
          <a:bodyPr/>
          <a:lstStyle/>
          <a:p>
            <a:r>
              <a:rPr lang="en-US"/>
              <a:t>Copyright © EV3Lessons.com 2020 (Last edit: 12/21/2019)</a:t>
            </a:r>
          </a:p>
        </p:txBody>
      </p:sp>
      <p:sp>
        <p:nvSpPr>
          <p:cNvPr id="9" name="Slide Number Placeholder 8"/>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3612334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B07F9AB-621B-1344-8DD8-5DBD7E78403E}" type="datetime1">
              <a:rPr lang="en-US" smtClean="0"/>
              <a:t>12/25/19</a:t>
            </a:fld>
            <a:endParaRPr lang="en-US"/>
          </a:p>
        </p:txBody>
      </p:sp>
      <p:sp>
        <p:nvSpPr>
          <p:cNvPr id="4" name="Footer Placeholder 3"/>
          <p:cNvSpPr>
            <a:spLocks noGrp="1"/>
          </p:cNvSpPr>
          <p:nvPr>
            <p:ph type="ftr" sz="quarter" idx="11"/>
          </p:nvPr>
        </p:nvSpPr>
        <p:spPr/>
        <p:txBody>
          <a:bodyPr/>
          <a:lstStyle/>
          <a:p>
            <a:r>
              <a:rPr lang="en-US"/>
              <a:t>Copyright © EV3Lessons.com 2020 (Last edit: 12/21/2019)</a:t>
            </a:r>
          </a:p>
        </p:txBody>
      </p:sp>
      <p:sp>
        <p:nvSpPr>
          <p:cNvPr id="5" name="Slide Number Placeholder 4"/>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75502578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B45924-4989-734F-A18D-9FC4571A06E4}" type="datetime1">
              <a:rPr lang="en-US" smtClean="0"/>
              <a:t>12/25/19</a:t>
            </a:fld>
            <a:endParaRPr lang="en-US"/>
          </a:p>
        </p:txBody>
      </p:sp>
      <p:sp>
        <p:nvSpPr>
          <p:cNvPr id="3" name="Footer Placeholder 2"/>
          <p:cNvSpPr>
            <a:spLocks noGrp="1"/>
          </p:cNvSpPr>
          <p:nvPr>
            <p:ph type="ftr" sz="quarter" idx="11"/>
          </p:nvPr>
        </p:nvSpPr>
        <p:spPr/>
        <p:txBody>
          <a:bodyPr/>
          <a:lstStyle/>
          <a:p>
            <a:r>
              <a:rPr lang="en-US"/>
              <a:t>Copyright © EV3Lessons.com 2020 (Last edit: 12/21/2019)</a:t>
            </a:r>
          </a:p>
        </p:txBody>
      </p:sp>
      <p:sp>
        <p:nvSpPr>
          <p:cNvPr id="4" name="Slide Number Placeholder 3"/>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2374311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1ED27D-8F2B-9B47-B821-D2884B432F8C}" type="datetime1">
              <a:rPr lang="en-US" smtClean="0"/>
              <a:t>12/25/19</a:t>
            </a:fld>
            <a:endParaRPr lang="en-US"/>
          </a:p>
        </p:txBody>
      </p:sp>
      <p:sp>
        <p:nvSpPr>
          <p:cNvPr id="5" name="Footer Placeholder 4"/>
          <p:cNvSpPr>
            <a:spLocks noGrp="1"/>
          </p:cNvSpPr>
          <p:nvPr>
            <p:ph type="ftr" sz="quarter" idx="11"/>
          </p:nvPr>
        </p:nvSpPr>
        <p:spPr/>
        <p:txBody>
          <a:bodyPr/>
          <a:lstStyle/>
          <a:p>
            <a:r>
              <a:rPr lang="en-US"/>
              <a:t>Copyright © EV3Lessons.com 2020 (Last edit: 12/21/2019)</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201859018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FF7935D-8160-FD46-A9E8-9BD7CE68B3F9}" type="datetime1">
              <a:rPr lang="en-US" smtClean="0"/>
              <a:t>12/25/19</a:t>
            </a:fld>
            <a:endParaRPr lang="en-US"/>
          </a:p>
        </p:txBody>
      </p:sp>
      <p:sp>
        <p:nvSpPr>
          <p:cNvPr id="6" name="Footer Placeholder 5"/>
          <p:cNvSpPr>
            <a:spLocks noGrp="1"/>
          </p:cNvSpPr>
          <p:nvPr>
            <p:ph type="ftr" sz="quarter" idx="11"/>
          </p:nvPr>
        </p:nvSpPr>
        <p:spPr/>
        <p:txBody>
          <a:bodyPr/>
          <a:lstStyle/>
          <a:p>
            <a:r>
              <a:rPr lang="en-US"/>
              <a:t>Copyright © EV3Lessons.com 2020 (Last edit: 12/21/2019)</a:t>
            </a:r>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48062108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F0392D9-5EBE-4849-A9EA-1C1D7896D50A}" type="datetime1">
              <a:rPr lang="en-US" smtClean="0"/>
              <a:t>12/25/19</a:t>
            </a:fld>
            <a:endParaRPr lang="en-US"/>
          </a:p>
        </p:txBody>
      </p:sp>
      <p:sp>
        <p:nvSpPr>
          <p:cNvPr id="6" name="Footer Placeholder 5"/>
          <p:cNvSpPr>
            <a:spLocks noGrp="1"/>
          </p:cNvSpPr>
          <p:nvPr>
            <p:ph type="ftr" sz="quarter" idx="11"/>
          </p:nvPr>
        </p:nvSpPr>
        <p:spPr/>
        <p:txBody>
          <a:bodyPr/>
          <a:lstStyle/>
          <a:p>
            <a:r>
              <a:rPr lang="en-US"/>
              <a:t>Copyright © EV3Lessons.com 2020 (Last edit: 12/21/2019)</a:t>
            </a:r>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11252880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6A06DFE-2466-3446-BAE4-80457C4B5DD6}" type="datetime1">
              <a:rPr lang="en-US" smtClean="0"/>
              <a:t>12/25/19</a:t>
            </a:fld>
            <a:endParaRPr lang="en-US"/>
          </a:p>
        </p:txBody>
      </p:sp>
      <p:sp>
        <p:nvSpPr>
          <p:cNvPr id="5" name="Footer Placeholder 4"/>
          <p:cNvSpPr>
            <a:spLocks noGrp="1"/>
          </p:cNvSpPr>
          <p:nvPr>
            <p:ph type="ftr" sz="quarter" idx="11"/>
          </p:nvPr>
        </p:nvSpPr>
        <p:spPr/>
        <p:txBody>
          <a:bodyPr/>
          <a:lstStyle/>
          <a:p>
            <a:r>
              <a:rPr lang="en-US"/>
              <a:t>Copyright © EV3Lessons.com 2020 (Last edit: 12/21/2019)</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3154482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52C507B-0962-C943-9004-FF5BF7510E52}" type="datetime1">
              <a:rPr lang="en-US" smtClean="0"/>
              <a:t>12/25/19</a:t>
            </a:fld>
            <a:endParaRPr lang="en-US"/>
          </a:p>
        </p:txBody>
      </p:sp>
      <p:sp>
        <p:nvSpPr>
          <p:cNvPr id="5" name="Footer Placeholder 4"/>
          <p:cNvSpPr>
            <a:spLocks noGrp="1"/>
          </p:cNvSpPr>
          <p:nvPr>
            <p:ph type="ftr" sz="quarter" idx="11"/>
          </p:nvPr>
        </p:nvSpPr>
        <p:spPr/>
        <p:txBody>
          <a:bodyPr/>
          <a:lstStyle/>
          <a:p>
            <a:r>
              <a:rPr lang="en-US"/>
              <a:t>Copyright © EV3Lessons.com 2020 (Last edit: 12/21/2019)</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1131169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83FA3D3-0886-AA43-9155-47AD11D11356}" type="datetime1">
              <a:rPr lang="en-US" smtClean="0"/>
              <a:t>12/25/19</a:t>
            </a:fld>
            <a:endParaRPr lang="en-US"/>
          </a:p>
        </p:txBody>
      </p:sp>
      <p:sp>
        <p:nvSpPr>
          <p:cNvPr id="6" name="Footer Placeholder 5"/>
          <p:cNvSpPr>
            <a:spLocks noGrp="1"/>
          </p:cNvSpPr>
          <p:nvPr>
            <p:ph type="ftr" sz="quarter" idx="11"/>
          </p:nvPr>
        </p:nvSpPr>
        <p:spPr/>
        <p:txBody>
          <a:bodyPr/>
          <a:lstStyle/>
          <a:p>
            <a:r>
              <a:rPr lang="en-US"/>
              <a:t>Copyright © EV3Lessons.com 2020 (Last edit: 12/21/2019)</a:t>
            </a:r>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3912280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79DDD64-A310-9646-8386-12B68251BAA9}" type="datetime1">
              <a:rPr lang="en-US" smtClean="0"/>
              <a:t>12/25/19</a:t>
            </a:fld>
            <a:endParaRPr lang="en-US"/>
          </a:p>
        </p:txBody>
      </p:sp>
      <p:sp>
        <p:nvSpPr>
          <p:cNvPr id="8" name="Footer Placeholder 7"/>
          <p:cNvSpPr>
            <a:spLocks noGrp="1"/>
          </p:cNvSpPr>
          <p:nvPr>
            <p:ph type="ftr" sz="quarter" idx="11"/>
          </p:nvPr>
        </p:nvSpPr>
        <p:spPr/>
        <p:txBody>
          <a:bodyPr/>
          <a:lstStyle/>
          <a:p>
            <a:r>
              <a:rPr lang="en-US"/>
              <a:t>Copyright © EV3Lessons.com 2020 (Last edit: 12/21/2019)</a:t>
            </a:r>
          </a:p>
        </p:txBody>
      </p:sp>
      <p:sp>
        <p:nvSpPr>
          <p:cNvPr id="9" name="Slide Number Placeholder 8"/>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972148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DB5DBCB-2A13-7848-9479-C410BD0B46BE}" type="datetime1">
              <a:rPr lang="en-US" smtClean="0"/>
              <a:t>12/25/19</a:t>
            </a:fld>
            <a:endParaRPr lang="en-US"/>
          </a:p>
        </p:txBody>
      </p:sp>
      <p:sp>
        <p:nvSpPr>
          <p:cNvPr id="4" name="Footer Placeholder 3"/>
          <p:cNvSpPr>
            <a:spLocks noGrp="1"/>
          </p:cNvSpPr>
          <p:nvPr>
            <p:ph type="ftr" sz="quarter" idx="11"/>
          </p:nvPr>
        </p:nvSpPr>
        <p:spPr/>
        <p:txBody>
          <a:bodyPr/>
          <a:lstStyle/>
          <a:p>
            <a:r>
              <a:rPr lang="en-US"/>
              <a:t>Copyright © EV3Lessons.com 2020 (Last edit: 12/21/2019)</a:t>
            </a:r>
          </a:p>
        </p:txBody>
      </p:sp>
      <p:sp>
        <p:nvSpPr>
          <p:cNvPr id="5" name="Slide Number Placeholder 4"/>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37253931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9BE241-5011-DF4C-958C-D2C8541E85E1}" type="datetime1">
              <a:rPr lang="en-US" smtClean="0"/>
              <a:t>12/25/19</a:t>
            </a:fld>
            <a:endParaRPr lang="en-US"/>
          </a:p>
        </p:txBody>
      </p:sp>
      <p:sp>
        <p:nvSpPr>
          <p:cNvPr id="3" name="Footer Placeholder 2"/>
          <p:cNvSpPr>
            <a:spLocks noGrp="1"/>
          </p:cNvSpPr>
          <p:nvPr>
            <p:ph type="ftr" sz="quarter" idx="11"/>
          </p:nvPr>
        </p:nvSpPr>
        <p:spPr/>
        <p:txBody>
          <a:bodyPr/>
          <a:lstStyle/>
          <a:p>
            <a:r>
              <a:rPr lang="en-US"/>
              <a:t>Copyright © EV3Lessons.com 2020 (Last edit: 12/21/2019)</a:t>
            </a:r>
          </a:p>
        </p:txBody>
      </p:sp>
      <p:sp>
        <p:nvSpPr>
          <p:cNvPr id="4" name="Slide Number Placeholder 3"/>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40590736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FB6B468-B779-274B-B2C1-DE463C7D29E4}" type="datetime1">
              <a:rPr lang="en-US" smtClean="0"/>
              <a:t>12/25/19</a:t>
            </a:fld>
            <a:endParaRPr lang="en-US"/>
          </a:p>
        </p:txBody>
      </p:sp>
      <p:sp>
        <p:nvSpPr>
          <p:cNvPr id="6" name="Footer Placeholder 5"/>
          <p:cNvSpPr>
            <a:spLocks noGrp="1"/>
          </p:cNvSpPr>
          <p:nvPr>
            <p:ph type="ftr" sz="quarter" idx="11"/>
          </p:nvPr>
        </p:nvSpPr>
        <p:spPr/>
        <p:txBody>
          <a:bodyPr/>
          <a:lstStyle/>
          <a:p>
            <a:r>
              <a:rPr lang="en-US"/>
              <a:t>Copyright © EV3Lessons.com 2020 (Last edit: 12/21/2019)</a:t>
            </a:r>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3396502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009EC3A-C821-624E-9E35-DD27271F6933}" type="datetime1">
              <a:rPr lang="en-US" smtClean="0"/>
              <a:t>12/25/19</a:t>
            </a:fld>
            <a:endParaRPr lang="en-US"/>
          </a:p>
        </p:txBody>
      </p:sp>
      <p:sp>
        <p:nvSpPr>
          <p:cNvPr id="6" name="Footer Placeholder 5"/>
          <p:cNvSpPr>
            <a:spLocks noGrp="1"/>
          </p:cNvSpPr>
          <p:nvPr>
            <p:ph type="ftr" sz="quarter" idx="11"/>
          </p:nvPr>
        </p:nvSpPr>
        <p:spPr/>
        <p:txBody>
          <a:bodyPr/>
          <a:lstStyle/>
          <a:p>
            <a:r>
              <a:rPr lang="en-US"/>
              <a:t>Copyright © EV3Lessons.com 2020 (Last edit: 12/21/2019)</a:t>
            </a:r>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2612755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EF8889-8768-FF4F-BEB0-B4B98A5C38D6}" type="datetime1">
              <a:rPr lang="en-US" smtClean="0"/>
              <a:t>12/25/19</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Copyright © EV3Lessons.com 2020 (Last edit: 12/21/2019)</a:t>
            </a:r>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42E464-3EB8-43C8-8768-9E2AD4F497B7}" type="slidenum">
              <a:rPr lang="en-US" smtClean="0"/>
              <a:t>‹#›</a:t>
            </a:fld>
            <a:endParaRPr lang="en-US"/>
          </a:p>
        </p:txBody>
      </p:sp>
    </p:spTree>
    <p:extLst>
      <p:ext uri="{BB962C8B-B14F-4D97-AF65-F5344CB8AC3E}">
        <p14:creationId xmlns:p14="http://schemas.microsoft.com/office/powerpoint/2010/main" val="3556437462"/>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199" y="152718"/>
            <a:ext cx="8245475" cy="1371600"/>
          </a:xfrm>
          <a:prstGeom prst="rect">
            <a:avLst/>
          </a:prstGeom>
        </p:spPr>
        <p:txBody>
          <a:bodyPr vert="horz" lIns="91440" tIns="45720" rIns="91440" bIns="45720" rtlCol="0" anchor="t"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752600"/>
            <a:ext cx="8245474" cy="43735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F16A5557-1098-294B-B8EC-623B54F3BF4F}" type="datetime1">
              <a:rPr lang="en-US" smtClean="0"/>
              <a:t>12/25/19</a:t>
            </a:fld>
            <a:endParaRPr lang="en-US"/>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r>
              <a:rPr lang="en-US"/>
              <a:t>Copyright © EV3Lessons.com 2020 (Last edit: 12/21/2019)</a:t>
            </a:r>
            <a:endParaRPr lang="en-US" dirty="0"/>
          </a:p>
        </p:txBody>
      </p:sp>
      <p:sp>
        <p:nvSpPr>
          <p:cNvPr id="9" name="Slide Number Placeholder 6"/>
          <p:cNvSpPr>
            <a:spLocks noGrp="1"/>
          </p:cNvSpPr>
          <p:nvPr>
            <p:ph type="sldNum" sz="quarter" idx="4"/>
          </p:nvPr>
        </p:nvSpPr>
        <p:spPr>
          <a:xfrm>
            <a:off x="8477026" y="6358106"/>
            <a:ext cx="666974" cy="365125"/>
          </a:xfrm>
          <a:prstGeom prst="rect">
            <a:avLst/>
          </a:prstGeom>
        </p:spPr>
        <p:txBody>
          <a:bodyPr/>
          <a:lstStyle/>
          <a:p>
            <a:fld id="{4DBC7FC8-25FB-FC45-8177-2B991DA6778C}" type="slidenum">
              <a:rPr lang="en-US" smtClean="0"/>
              <a:t>‹#›</a:t>
            </a:fld>
            <a:endParaRPr lang="en-US"/>
          </a:p>
        </p:txBody>
      </p:sp>
      <p:sp>
        <p:nvSpPr>
          <p:cNvPr id="10" name="Rectangle 9"/>
          <p:cNvSpPr/>
          <p:nvPr/>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8904666"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userDrawn="1"/>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userDrawn="1"/>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userDrawn="1"/>
        </p:nvSpPr>
        <p:spPr>
          <a:xfrm>
            <a:off x="8904666"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20435633"/>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hf hdr="0" dt="0"/>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5EC868-DAA1-5743-B70D-227E2B4DAE26}" type="datetime1">
              <a:rPr lang="en-US" smtClean="0"/>
              <a:t>12/25/19</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Copyright © EV3Lessons.com 2020 (Last edit: 12/21/2019)</a:t>
            </a:r>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42E464-3EB8-43C8-8768-9E2AD4F497B7}" type="slidenum">
              <a:rPr lang="en-US" smtClean="0"/>
              <a:t>‹#›</a:t>
            </a:fld>
            <a:endParaRPr lang="en-US"/>
          </a:p>
        </p:txBody>
      </p:sp>
    </p:spTree>
    <p:extLst>
      <p:ext uri="{BB962C8B-B14F-4D97-AF65-F5344CB8AC3E}">
        <p14:creationId xmlns:p14="http://schemas.microsoft.com/office/powerpoint/2010/main" val="1495672444"/>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creativecommons.org/licenses/by-nc-sa/4.0/" TargetMode="Externa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normAutofit/>
          </a:bodyPr>
          <a:lstStyle/>
          <a:p>
            <a:r>
              <a:rPr lang="en-US" sz="2400" dirty="0"/>
              <a:t>EV3 Classroom: Sound Block</a:t>
            </a:r>
          </a:p>
        </p:txBody>
      </p:sp>
      <p:sp>
        <p:nvSpPr>
          <p:cNvPr id="10" name="Slide Number Placeholder 9">
            <a:extLst>
              <a:ext uri="{FF2B5EF4-FFF2-40B4-BE49-F238E27FC236}">
                <a16:creationId xmlns:a16="http://schemas.microsoft.com/office/drawing/2014/main" id="{561A7EF8-1F1C-5849-A2FA-2CD4EB202E64}"/>
              </a:ext>
            </a:extLst>
          </p:cNvPr>
          <p:cNvSpPr>
            <a:spLocks noGrp="1"/>
          </p:cNvSpPr>
          <p:nvPr>
            <p:ph type="sldNum" sz="quarter" idx="12"/>
          </p:nvPr>
        </p:nvSpPr>
        <p:spPr/>
        <p:txBody>
          <a:bodyPr/>
          <a:lstStyle/>
          <a:p>
            <a:fld id="{4DBC7FC8-25FB-FC45-8177-2B991DA6778C}" type="slidenum">
              <a:rPr lang="en-US" smtClean="0"/>
              <a:t>1</a:t>
            </a:fld>
            <a:endParaRPr lang="en-US" dirty="0"/>
          </a:p>
        </p:txBody>
      </p:sp>
      <p:sp>
        <p:nvSpPr>
          <p:cNvPr id="11" name="Title 1">
            <a:extLst>
              <a:ext uri="{FF2B5EF4-FFF2-40B4-BE49-F238E27FC236}">
                <a16:creationId xmlns:a16="http://schemas.microsoft.com/office/drawing/2014/main" id="{42C15065-8247-1944-9156-378F4A15F147}"/>
              </a:ext>
            </a:extLst>
          </p:cNvPr>
          <p:cNvSpPr txBox="1">
            <a:spLocks/>
          </p:cNvSpPr>
          <p:nvPr/>
        </p:nvSpPr>
        <p:spPr>
          <a:xfrm>
            <a:off x="4868091" y="272833"/>
            <a:ext cx="3897684" cy="1598052"/>
          </a:xfrm>
          <a:prstGeom prst="rect">
            <a:avLst/>
          </a:prstGeom>
        </p:spPr>
        <p:txBody>
          <a:bodyPr vert="horz" lIns="91440" tIns="45720" rIns="91440" bIns="45720" rtlCol="0" anchor="t" anchorCtr="0">
            <a:noAutofit/>
          </a:bodyPr>
          <a:lstStyle>
            <a:lvl1pPr algn="l" defTabSz="914400" rtl="0" eaLnBrk="1" latinLnBrk="0" hangingPunct="1">
              <a:spcBef>
                <a:spcPct val="0"/>
              </a:spcBef>
              <a:buNone/>
              <a:defRPr sz="2800" kern="1200" cap="all" spc="-60" baseline="0">
                <a:solidFill>
                  <a:schemeClr val="tx2"/>
                </a:solidFill>
                <a:latin typeface="+mj-lt"/>
                <a:ea typeface="+mj-ea"/>
                <a:cs typeface="+mj-cs"/>
              </a:defRPr>
            </a:lvl1pPr>
          </a:lstStyle>
          <a:p>
            <a:r>
              <a:rPr lang="en-US" sz="3200"/>
              <a:t>BEGINNER PROGRAMMING LESSON</a:t>
            </a:r>
            <a:endParaRPr lang="en-US" sz="3200" dirty="0"/>
          </a:p>
        </p:txBody>
      </p:sp>
      <p:pic>
        <p:nvPicPr>
          <p:cNvPr id="12" name="Picture 11" descr="A picture containing drawing&#10;&#10;Description automatically generated">
            <a:extLst>
              <a:ext uri="{FF2B5EF4-FFF2-40B4-BE49-F238E27FC236}">
                <a16:creationId xmlns:a16="http://schemas.microsoft.com/office/drawing/2014/main" id="{96A615B5-1E42-8C43-8E71-D81C45BEFAC9}"/>
              </a:ext>
            </a:extLst>
          </p:cNvPr>
          <p:cNvPicPr>
            <a:picLocks noChangeAspect="1"/>
          </p:cNvPicPr>
          <p:nvPr/>
        </p:nvPicPr>
        <p:blipFill rotWithShape="1">
          <a:blip r:embed="rId2"/>
          <a:srcRect l="1617" t="7031" r="4033" b="8124"/>
          <a:stretch/>
        </p:blipFill>
        <p:spPr>
          <a:xfrm>
            <a:off x="129863" y="209018"/>
            <a:ext cx="4442137" cy="1673443"/>
          </a:xfrm>
          <a:prstGeom prst="rect">
            <a:avLst/>
          </a:prstGeom>
        </p:spPr>
      </p:pic>
      <p:pic>
        <p:nvPicPr>
          <p:cNvPr id="13" name="Picture 12" descr="A close up of a sign&#10;&#10;Description automatically generated">
            <a:extLst>
              <a:ext uri="{FF2B5EF4-FFF2-40B4-BE49-F238E27FC236}">
                <a16:creationId xmlns:a16="http://schemas.microsoft.com/office/drawing/2014/main" id="{F9E335E0-5878-9E43-AC8F-3B2EB4B699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30120" y="4883748"/>
            <a:ext cx="1444298" cy="1444298"/>
          </a:xfrm>
          <a:prstGeom prst="rect">
            <a:avLst/>
          </a:prstGeom>
        </p:spPr>
      </p:pic>
    </p:spTree>
    <p:extLst>
      <p:ext uri="{BB962C8B-B14F-4D97-AF65-F5344CB8AC3E}">
        <p14:creationId xmlns:p14="http://schemas.microsoft.com/office/powerpoint/2010/main" val="1379999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Challenges</a:t>
            </a:r>
          </a:p>
        </p:txBody>
      </p:sp>
      <p:sp>
        <p:nvSpPr>
          <p:cNvPr id="3" name="Content Placeholder 2"/>
          <p:cNvSpPr>
            <a:spLocks noGrp="1"/>
          </p:cNvSpPr>
          <p:nvPr>
            <p:ph idx="1"/>
          </p:nvPr>
        </p:nvSpPr>
        <p:spPr/>
        <p:txBody>
          <a:bodyPr/>
          <a:lstStyle/>
          <a:p>
            <a:pPr marL="342900" indent="-342900">
              <a:buFont typeface="Arial" panose="020B0604020202020204" pitchFamily="34" charset="0"/>
              <a:buChar char="•"/>
            </a:pPr>
            <a:r>
              <a:rPr lang="en-US" dirty="0"/>
              <a:t>Add more colors to the switch so that as the robot drives over additional colors, it say “green”, “blue”, “yellow”, etc.</a:t>
            </a:r>
          </a:p>
          <a:p>
            <a:pPr marL="342900" indent="-342900">
              <a:buFont typeface="Arial" panose="020B0604020202020204" pitchFamily="34" charset="0"/>
              <a:buChar char="•"/>
            </a:pPr>
            <a:r>
              <a:rPr lang="en-US" dirty="0"/>
              <a:t>Make the code stop after the robot detects 5 colored bands</a:t>
            </a:r>
          </a:p>
        </p:txBody>
      </p:sp>
      <p:sp>
        <p:nvSpPr>
          <p:cNvPr id="4" name="Footer Placeholder 3"/>
          <p:cNvSpPr>
            <a:spLocks noGrp="1"/>
          </p:cNvSpPr>
          <p:nvPr>
            <p:ph type="ftr" sz="quarter" idx="11"/>
          </p:nvPr>
        </p:nvSpPr>
        <p:spPr/>
        <p:txBody>
          <a:bodyPr/>
          <a:lstStyle/>
          <a:p>
            <a:r>
              <a:rPr lang="en-US"/>
              <a:t>Copyright © EV3Lessons.com 2020 (Last edit: 12/21/2019)</a:t>
            </a:r>
          </a:p>
        </p:txBody>
      </p:sp>
      <p:sp>
        <p:nvSpPr>
          <p:cNvPr id="6" name="Slide Number Placeholder 5">
            <a:extLst>
              <a:ext uri="{FF2B5EF4-FFF2-40B4-BE49-F238E27FC236}">
                <a16:creationId xmlns:a16="http://schemas.microsoft.com/office/drawing/2014/main" id="{6ADB11DB-D0E2-E84A-91B6-1EE283E2A049}"/>
              </a:ext>
            </a:extLst>
          </p:cNvPr>
          <p:cNvSpPr>
            <a:spLocks noGrp="1"/>
          </p:cNvSpPr>
          <p:nvPr>
            <p:ph type="sldNum" sz="quarter" idx="12"/>
          </p:nvPr>
        </p:nvSpPr>
        <p:spPr/>
        <p:txBody>
          <a:bodyPr/>
          <a:lstStyle/>
          <a:p>
            <a:fld id="{4DBC7FC8-25FB-FC45-8177-2B991DA6778C}" type="slidenum">
              <a:rPr lang="en-US" smtClean="0"/>
              <a:t>10</a:t>
            </a:fld>
            <a:endParaRPr lang="en-US"/>
          </a:p>
        </p:txBody>
      </p:sp>
    </p:spTree>
    <p:extLst>
      <p:ext uri="{BB962C8B-B14F-4D97-AF65-F5344CB8AC3E}">
        <p14:creationId xmlns:p14="http://schemas.microsoft.com/office/powerpoint/2010/main" val="22459742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Discussion Guide</a:t>
            </a:r>
            <a:endParaRPr lang="en-US" dirty="0"/>
          </a:p>
        </p:txBody>
      </p:sp>
      <p:sp>
        <p:nvSpPr>
          <p:cNvPr id="3" name="Content Placeholder 2"/>
          <p:cNvSpPr>
            <a:spLocks noGrp="1"/>
          </p:cNvSpPr>
          <p:nvPr>
            <p:ph idx="1"/>
          </p:nvPr>
        </p:nvSpPr>
        <p:spPr>
          <a:xfrm>
            <a:off x="457200" y="1239520"/>
            <a:ext cx="8245474" cy="4886643"/>
          </a:xfrm>
        </p:spPr>
        <p:txBody>
          <a:bodyPr/>
          <a:lstStyle/>
          <a:p>
            <a:r>
              <a:rPr lang="en-US" altLang="en-US" dirty="0"/>
              <a:t>Why might you want to know how to use the sound block?</a:t>
            </a:r>
          </a:p>
          <a:p>
            <a:pPr lvl="1"/>
            <a:r>
              <a:rPr lang="en-US" altLang="en-US" dirty="0"/>
              <a:t>You might want to know what part of the code you are at. See Debugging lesson in Intermediate</a:t>
            </a:r>
          </a:p>
          <a:p>
            <a:pPr lvl="1"/>
            <a:r>
              <a:rPr lang="en-US" altLang="en-US" dirty="0"/>
              <a:t>The sound block is a fun way to add emotion to your robot</a:t>
            </a:r>
          </a:p>
          <a:p>
            <a:pPr lvl="1"/>
            <a:r>
              <a:rPr lang="en-US" altLang="en-US" dirty="0"/>
              <a:t>You can use sounds to interact with the user in a game by saying “good job”, “game over”, etc.</a:t>
            </a:r>
          </a:p>
        </p:txBody>
      </p:sp>
      <p:sp>
        <p:nvSpPr>
          <p:cNvPr id="4" name="Footer Placeholder 3"/>
          <p:cNvSpPr>
            <a:spLocks noGrp="1"/>
          </p:cNvSpPr>
          <p:nvPr>
            <p:ph type="ftr" sz="quarter" idx="11"/>
          </p:nvPr>
        </p:nvSpPr>
        <p:spPr/>
        <p:txBody>
          <a:bodyPr/>
          <a:lstStyle/>
          <a:p>
            <a:r>
              <a:rPr lang="en-US"/>
              <a:t>Copyright © EV3Lessons.com 2020 (Last edit: 12/21/2019)</a:t>
            </a:r>
          </a:p>
        </p:txBody>
      </p:sp>
      <p:sp>
        <p:nvSpPr>
          <p:cNvPr id="5" name="Slide Number Placeholder 4">
            <a:extLst>
              <a:ext uri="{FF2B5EF4-FFF2-40B4-BE49-F238E27FC236}">
                <a16:creationId xmlns:a16="http://schemas.microsoft.com/office/drawing/2014/main" id="{D70877AE-6273-044B-80A6-CA8209821AEE}"/>
              </a:ext>
            </a:extLst>
          </p:cNvPr>
          <p:cNvSpPr>
            <a:spLocks noGrp="1"/>
          </p:cNvSpPr>
          <p:nvPr>
            <p:ph type="sldNum" sz="quarter" idx="12"/>
          </p:nvPr>
        </p:nvSpPr>
        <p:spPr/>
        <p:txBody>
          <a:bodyPr/>
          <a:lstStyle/>
          <a:p>
            <a:fld id="{4DBC7FC8-25FB-FC45-8177-2B991DA6778C}" type="slidenum">
              <a:rPr lang="en-US" smtClean="0"/>
              <a:t>11</a:t>
            </a:fld>
            <a:endParaRPr lang="en-US"/>
          </a:p>
        </p:txBody>
      </p:sp>
    </p:spTree>
    <p:extLst>
      <p:ext uri="{BB962C8B-B14F-4D97-AF65-F5344CB8AC3E}">
        <p14:creationId xmlns:p14="http://schemas.microsoft.com/office/powerpoint/2010/main" val="30853912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6665" y="439032"/>
            <a:ext cx="8245475" cy="1371600"/>
          </a:xfrm>
        </p:spPr>
        <p:txBody>
          <a:bodyPr/>
          <a:lstStyle/>
          <a:p>
            <a:r>
              <a:rPr lang="en-US" dirty="0"/>
              <a:t>CREDITS</a:t>
            </a:r>
          </a:p>
        </p:txBody>
      </p:sp>
      <p:sp>
        <p:nvSpPr>
          <p:cNvPr id="3" name="Content Placeholder 2"/>
          <p:cNvSpPr>
            <a:spLocks noGrp="1"/>
          </p:cNvSpPr>
          <p:nvPr>
            <p:ph idx="1"/>
          </p:nvPr>
        </p:nvSpPr>
        <p:spPr>
          <a:xfrm>
            <a:off x="457200" y="1615440"/>
            <a:ext cx="8245474" cy="4472449"/>
          </a:xfrm>
        </p:spPr>
        <p:txBody>
          <a:bodyPr>
            <a:noAutofit/>
          </a:bodyPr>
          <a:lstStyle/>
          <a:p>
            <a:pPr marL="342900" indent="-342900">
              <a:buFont typeface="Arial"/>
              <a:buChar char="•"/>
            </a:pPr>
            <a:r>
              <a:rPr lang="en-US" sz="1800" dirty="0"/>
              <a:t>This tutorial was created by Sanjay Seshan and Arvind Seshan</a:t>
            </a:r>
          </a:p>
          <a:p>
            <a:pPr marL="342900" indent="-342900">
              <a:buFont typeface="Arial"/>
              <a:buChar char="•"/>
            </a:pPr>
            <a:r>
              <a:rPr lang="en-US" sz="1800" dirty="0"/>
              <a:t>More lessons are available at www.ev3lessons.com</a:t>
            </a:r>
          </a:p>
        </p:txBody>
      </p:sp>
      <p:sp>
        <p:nvSpPr>
          <p:cNvPr id="4" name="Footer Placeholder 3"/>
          <p:cNvSpPr>
            <a:spLocks noGrp="1"/>
          </p:cNvSpPr>
          <p:nvPr>
            <p:ph type="ftr" sz="quarter" idx="11"/>
          </p:nvPr>
        </p:nvSpPr>
        <p:spPr/>
        <p:txBody>
          <a:bodyPr/>
          <a:lstStyle/>
          <a:p>
            <a:r>
              <a:rPr lang="en-US"/>
              <a:t>Copyright © EV3Lessons.com 2020 (Last edit: 12/21/2019)</a:t>
            </a:r>
            <a:endParaRPr lang="en-US" dirty="0"/>
          </a:p>
        </p:txBody>
      </p:sp>
      <p:sp>
        <p:nvSpPr>
          <p:cNvPr id="6" name="Rectangle 1"/>
          <p:cNvSpPr>
            <a:spLocks noChangeArrowheads="1"/>
          </p:cNvSpPr>
          <p:nvPr/>
        </p:nvSpPr>
        <p:spPr bwMode="auto">
          <a:xfrm>
            <a:off x="457199" y="4630535"/>
            <a:ext cx="7913347" cy="923330"/>
          </a:xfrm>
          <a:prstGeom prst="rect">
            <a:avLst/>
          </a:prstGeom>
          <a:solidFill>
            <a:srgbClr val="F5F5F5"/>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4374B7"/>
                </a:solidFill>
                <a:effectLst/>
                <a:latin typeface="Helvetica Neue"/>
              </a:rPr>
              <a:t>                         </a:t>
            </a:r>
            <a:br>
              <a:rPr kumimoji="0" lang="en-US" altLang="en-US" sz="1600" b="0" i="0" u="none" strike="noStrike" cap="none" normalizeH="0" baseline="0" dirty="0">
                <a:ln>
                  <a:noFill/>
                </a:ln>
                <a:solidFill>
                  <a:schemeClr val="tx1"/>
                </a:solidFill>
                <a:effectLst/>
              </a:rPr>
            </a:br>
            <a:r>
              <a:rPr kumimoji="0" lang="en-US" altLang="en-US" sz="2000" b="0" i="0" u="none" strike="noStrike" cap="none" normalizeH="0" baseline="0" dirty="0">
                <a:ln>
                  <a:noFill/>
                </a:ln>
                <a:solidFill>
                  <a:srgbClr val="000000"/>
                </a:solidFill>
                <a:effectLst/>
                <a:latin typeface="Helvetica Neue"/>
              </a:rPr>
              <a:t>This work is licensed under a </a:t>
            </a:r>
            <a:r>
              <a:rPr kumimoji="0" lang="en-US" altLang="en-US" sz="2000" b="0" i="0" u="none" strike="noStrike" cap="none" normalizeH="0" baseline="0" dirty="0">
                <a:ln>
                  <a:noFill/>
                </a:ln>
                <a:solidFill>
                  <a:srgbClr val="4374B7"/>
                </a:solidFill>
                <a:effectLst/>
                <a:latin typeface="Helvetica Neue"/>
                <a:hlinkClick r:id="rId2"/>
              </a:rPr>
              <a:t>Creative Commons Attribution-</a:t>
            </a:r>
            <a:r>
              <a:rPr kumimoji="0" lang="en-US" altLang="en-US" sz="2000" b="0" i="0" u="none" strike="noStrike" cap="none" normalizeH="0" baseline="0" dirty="0" err="1">
                <a:ln>
                  <a:noFill/>
                </a:ln>
                <a:solidFill>
                  <a:srgbClr val="4374B7"/>
                </a:solidFill>
                <a:effectLst/>
                <a:latin typeface="Helvetica Neue"/>
                <a:hlinkClick r:id="rId2"/>
              </a:rPr>
              <a:t>NonCommercial</a:t>
            </a:r>
            <a:r>
              <a:rPr kumimoji="0" lang="en-US" altLang="en-US" sz="2000" b="0" i="0" u="none" strike="noStrike" cap="none" normalizeH="0" baseline="0" dirty="0">
                <a:ln>
                  <a:noFill/>
                </a:ln>
                <a:solidFill>
                  <a:srgbClr val="4374B7"/>
                </a:solidFill>
                <a:effectLst/>
                <a:latin typeface="Helvetica Neue"/>
                <a:hlinkClick r:id="rId2"/>
              </a:rPr>
              <a:t>-</a:t>
            </a:r>
            <a:r>
              <a:rPr kumimoji="0" lang="en-US" altLang="en-US" sz="2000" b="0" i="0" u="none" strike="noStrike" cap="none" normalizeH="0" baseline="0" dirty="0" err="1">
                <a:ln>
                  <a:noFill/>
                </a:ln>
                <a:solidFill>
                  <a:srgbClr val="4374B7"/>
                </a:solidFill>
                <a:effectLst/>
                <a:latin typeface="Helvetica Neue"/>
                <a:hlinkClick r:id="rId2"/>
              </a:rPr>
              <a:t>ShareAlike</a:t>
            </a:r>
            <a:r>
              <a:rPr kumimoji="0" lang="en-US" altLang="en-US" sz="2000" b="0" i="0" u="none" strike="noStrike" cap="none" normalizeH="0" baseline="0" dirty="0">
                <a:ln>
                  <a:noFill/>
                </a:ln>
                <a:solidFill>
                  <a:srgbClr val="4374B7"/>
                </a:solidFill>
                <a:effectLst/>
                <a:latin typeface="Helvetica Neue"/>
                <a:hlinkClick r:id="rId2"/>
              </a:rPr>
              <a:t> 4.0 International License</a:t>
            </a:r>
            <a:r>
              <a:rPr kumimoji="0" lang="en-US" altLang="en-US" sz="2000" b="0" i="0" u="none" strike="noStrike" cap="none" normalizeH="0" baseline="0" dirty="0">
                <a:ln>
                  <a:noFill/>
                </a:ln>
                <a:solidFill>
                  <a:srgbClr val="000000"/>
                </a:solidFill>
                <a:effectLst/>
                <a:latin typeface="Helvetica Neue"/>
              </a:rPr>
              <a:t>.</a:t>
            </a:r>
            <a:r>
              <a:rPr kumimoji="0" lang="en-US" altLang="en-US" sz="16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rgbClr val="4374B7"/>
              </a:solidFill>
              <a:effectLst/>
              <a:latin typeface="Helvetica Neue"/>
            </a:endParaRPr>
          </a:p>
        </p:txBody>
      </p:sp>
      <p:pic>
        <p:nvPicPr>
          <p:cNvPr id="2050" name="Picture 2" descr="Creative Commons License">
            <a:hlinkClick r:id="rId2"/>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618595" y="3609409"/>
            <a:ext cx="2161449" cy="761422"/>
          </a:xfrm>
          <a:prstGeom prst="rect">
            <a:avLst/>
          </a:prstGeom>
          <a:noFill/>
          <a:extLst>
            <a:ext uri="{909E8E84-426E-40dd-AFC4-6F175D3DCCD1}">
              <a14:hiddenFill xmlns="" xmlns:a14="http://schemas.microsoft.com/office/drawing/2010/main">
                <a:solidFill>
                  <a:srgbClr val="FFFFFF"/>
                </a:solidFill>
              </a14:hiddenFill>
            </a:ext>
          </a:extLst>
        </p:spPr>
      </p:pic>
      <p:sp>
        <p:nvSpPr>
          <p:cNvPr id="7" name="Slide Number Placeholder 6">
            <a:extLst>
              <a:ext uri="{FF2B5EF4-FFF2-40B4-BE49-F238E27FC236}">
                <a16:creationId xmlns:a16="http://schemas.microsoft.com/office/drawing/2014/main" id="{D8195FC1-82CE-0B4E-826C-BD5F7D07856C}"/>
              </a:ext>
            </a:extLst>
          </p:cNvPr>
          <p:cNvSpPr>
            <a:spLocks noGrp="1"/>
          </p:cNvSpPr>
          <p:nvPr>
            <p:ph type="sldNum" sz="quarter" idx="12"/>
          </p:nvPr>
        </p:nvSpPr>
        <p:spPr/>
        <p:txBody>
          <a:bodyPr/>
          <a:lstStyle/>
          <a:p>
            <a:fld id="{4DBC7FC8-25FB-FC45-8177-2B991DA6778C}" type="slidenum">
              <a:rPr lang="en-US" smtClean="0"/>
              <a:t>12</a:t>
            </a:fld>
            <a:endParaRPr lang="en-US"/>
          </a:p>
        </p:txBody>
      </p:sp>
    </p:spTree>
    <p:extLst>
      <p:ext uri="{BB962C8B-B14F-4D97-AF65-F5344CB8AC3E}">
        <p14:creationId xmlns:p14="http://schemas.microsoft.com/office/powerpoint/2010/main" val="25436125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OBJECTIVES</a:t>
            </a:r>
          </a:p>
        </p:txBody>
      </p:sp>
      <p:sp>
        <p:nvSpPr>
          <p:cNvPr id="3" name="Content Placeholder 2"/>
          <p:cNvSpPr>
            <a:spLocks noGrp="1"/>
          </p:cNvSpPr>
          <p:nvPr>
            <p:ph idx="1"/>
          </p:nvPr>
        </p:nvSpPr>
        <p:spPr/>
        <p:txBody>
          <a:bodyPr/>
          <a:lstStyle/>
          <a:p>
            <a:pPr marL="457200" indent="-457200">
              <a:buFont typeface="+mj-lt"/>
              <a:buAutoNum type="arabicPeriod"/>
            </a:pPr>
            <a:r>
              <a:rPr lang="en-US" dirty="0"/>
              <a:t>Learn to use the Sound Block</a:t>
            </a:r>
          </a:p>
          <a:p>
            <a:pPr marL="457200" indent="-457200">
              <a:buFont typeface="+mj-lt"/>
              <a:buAutoNum type="arabicPeriod"/>
            </a:pPr>
            <a:r>
              <a:rPr lang="en-US" dirty="0"/>
              <a:t>Understand why the Sound Block can be useful in programming</a:t>
            </a:r>
          </a:p>
        </p:txBody>
      </p:sp>
      <p:sp>
        <p:nvSpPr>
          <p:cNvPr id="4" name="Footer Placeholder 3"/>
          <p:cNvSpPr>
            <a:spLocks noGrp="1"/>
          </p:cNvSpPr>
          <p:nvPr>
            <p:ph type="ftr" sz="quarter" idx="11"/>
          </p:nvPr>
        </p:nvSpPr>
        <p:spPr/>
        <p:txBody>
          <a:bodyPr/>
          <a:lstStyle/>
          <a:p>
            <a:r>
              <a:rPr lang="en-US"/>
              <a:t>Copyright © EV3Lessons.com 2020 (Last edit: 12/21/2019)</a:t>
            </a:r>
          </a:p>
        </p:txBody>
      </p:sp>
      <p:sp>
        <p:nvSpPr>
          <p:cNvPr id="5" name="Slide Number Placeholder 4">
            <a:extLst>
              <a:ext uri="{FF2B5EF4-FFF2-40B4-BE49-F238E27FC236}">
                <a16:creationId xmlns:a16="http://schemas.microsoft.com/office/drawing/2014/main" id="{ACD9653C-EBBE-2046-8C2C-39CC92B3E20F}"/>
              </a:ext>
            </a:extLst>
          </p:cNvPr>
          <p:cNvSpPr>
            <a:spLocks noGrp="1"/>
          </p:cNvSpPr>
          <p:nvPr>
            <p:ph type="sldNum" sz="quarter" idx="12"/>
          </p:nvPr>
        </p:nvSpPr>
        <p:spPr/>
        <p:txBody>
          <a:bodyPr/>
          <a:lstStyle/>
          <a:p>
            <a:fld id="{4DBC7FC8-25FB-FC45-8177-2B991DA6778C}" type="slidenum">
              <a:rPr lang="en-US" smtClean="0"/>
              <a:t>2</a:t>
            </a:fld>
            <a:endParaRPr lang="en-US"/>
          </a:p>
        </p:txBody>
      </p:sp>
    </p:spTree>
    <p:extLst>
      <p:ext uri="{BB962C8B-B14F-4D97-AF65-F5344CB8AC3E}">
        <p14:creationId xmlns:p14="http://schemas.microsoft.com/office/powerpoint/2010/main" val="8645161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Sound Block</a:t>
            </a:r>
          </a:p>
        </p:txBody>
      </p:sp>
      <p:sp>
        <p:nvSpPr>
          <p:cNvPr id="3" name="Content Placeholder 2"/>
          <p:cNvSpPr>
            <a:spLocks noGrp="1"/>
          </p:cNvSpPr>
          <p:nvPr>
            <p:ph idx="1"/>
          </p:nvPr>
        </p:nvSpPr>
        <p:spPr>
          <a:xfrm>
            <a:off x="457199" y="1822174"/>
            <a:ext cx="3776430" cy="4494938"/>
          </a:xfrm>
          <a:ln>
            <a:noFill/>
          </a:ln>
        </p:spPr>
        <p:txBody>
          <a:bodyPr>
            <a:normAutofit/>
          </a:bodyPr>
          <a:lstStyle/>
          <a:p>
            <a:pPr marL="342900" indent="-342900">
              <a:buFont typeface="Arial"/>
              <a:buChar char="•"/>
            </a:pPr>
            <a:r>
              <a:rPr lang="en-US" b="0" dirty="0"/>
              <a:t>The Sound Block plays sounds to the EV3</a:t>
            </a:r>
          </a:p>
          <a:p>
            <a:pPr marL="342900" indent="-342900">
              <a:buFont typeface="Arial"/>
              <a:buChar char="•"/>
            </a:pPr>
            <a:r>
              <a:rPr lang="en-US" b="0" dirty="0"/>
              <a:t>You can play files, tones, and notes</a:t>
            </a:r>
          </a:p>
          <a:p>
            <a:pPr marL="342900" indent="-342900">
              <a:buFont typeface="Arial"/>
              <a:buChar char="•"/>
            </a:pPr>
            <a:r>
              <a:rPr lang="en-US" b="0" dirty="0"/>
              <a:t>Located in Sound tab</a:t>
            </a:r>
          </a:p>
        </p:txBody>
      </p:sp>
      <p:sp>
        <p:nvSpPr>
          <p:cNvPr id="4" name="Footer Placeholder 3"/>
          <p:cNvSpPr>
            <a:spLocks noGrp="1"/>
          </p:cNvSpPr>
          <p:nvPr>
            <p:ph type="ftr" sz="quarter" idx="11"/>
          </p:nvPr>
        </p:nvSpPr>
        <p:spPr/>
        <p:txBody>
          <a:bodyPr/>
          <a:lstStyle/>
          <a:p>
            <a:r>
              <a:rPr lang="en-US" dirty="0"/>
              <a:t>Copyright © EV3Lessons.com 2020 (Last edit: 12/21/2019)</a:t>
            </a:r>
          </a:p>
        </p:txBody>
      </p:sp>
      <p:pic>
        <p:nvPicPr>
          <p:cNvPr id="8" name="Picture 7">
            <a:extLst>
              <a:ext uri="{FF2B5EF4-FFF2-40B4-BE49-F238E27FC236}">
                <a16:creationId xmlns:a16="http://schemas.microsoft.com/office/drawing/2014/main" id="{F5895F86-450C-944A-92E1-4D9FB0725DC1}"/>
              </a:ext>
            </a:extLst>
          </p:cNvPr>
          <p:cNvPicPr>
            <a:picLocks noChangeAspect="1"/>
          </p:cNvPicPr>
          <p:nvPr/>
        </p:nvPicPr>
        <p:blipFill>
          <a:blip r:embed="rId3"/>
          <a:stretch>
            <a:fillRect/>
          </a:stretch>
        </p:blipFill>
        <p:spPr>
          <a:xfrm>
            <a:off x="4812145" y="1247775"/>
            <a:ext cx="3302000" cy="5245100"/>
          </a:xfrm>
          <a:prstGeom prst="rect">
            <a:avLst/>
          </a:prstGeom>
        </p:spPr>
      </p:pic>
      <p:sp>
        <p:nvSpPr>
          <p:cNvPr id="9" name="Slide Number Placeholder 8">
            <a:extLst>
              <a:ext uri="{FF2B5EF4-FFF2-40B4-BE49-F238E27FC236}">
                <a16:creationId xmlns:a16="http://schemas.microsoft.com/office/drawing/2014/main" id="{11E4EFA5-418C-3A41-8EFA-759482AC39DB}"/>
              </a:ext>
            </a:extLst>
          </p:cNvPr>
          <p:cNvSpPr>
            <a:spLocks noGrp="1"/>
          </p:cNvSpPr>
          <p:nvPr>
            <p:ph type="sldNum" sz="quarter" idx="12"/>
          </p:nvPr>
        </p:nvSpPr>
        <p:spPr/>
        <p:txBody>
          <a:bodyPr/>
          <a:lstStyle/>
          <a:p>
            <a:fld id="{4DBC7FC8-25FB-FC45-8177-2B991DA6778C}" type="slidenum">
              <a:rPr lang="en-US" smtClean="0"/>
              <a:t>3</a:t>
            </a:fld>
            <a:endParaRPr lang="en-US"/>
          </a:p>
        </p:txBody>
      </p:sp>
    </p:spTree>
    <p:extLst>
      <p:ext uri="{BB962C8B-B14F-4D97-AF65-F5344CB8AC3E}">
        <p14:creationId xmlns:p14="http://schemas.microsoft.com/office/powerpoint/2010/main" val="8372327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r>
              <a:rPr lang="en-US" altLang="en-US" dirty="0"/>
              <a:t>MORE ON Sound Blocks</a:t>
            </a:r>
          </a:p>
        </p:txBody>
      </p:sp>
      <p:sp>
        <p:nvSpPr>
          <p:cNvPr id="43011" name="Content Placeholder 2"/>
          <p:cNvSpPr>
            <a:spLocks noGrp="1"/>
          </p:cNvSpPr>
          <p:nvPr>
            <p:ph idx="1"/>
          </p:nvPr>
        </p:nvSpPr>
        <p:spPr>
          <a:xfrm>
            <a:off x="457200" y="1323474"/>
            <a:ext cx="5660136" cy="4802690"/>
          </a:xfrm>
        </p:spPr>
        <p:txBody>
          <a:bodyPr>
            <a:normAutofit/>
          </a:bodyPr>
          <a:lstStyle/>
          <a:p>
            <a:pPr marL="342900" indent="-342900">
              <a:buFont typeface="Arial" panose="020B0604020202020204" pitchFamily="34" charset="0"/>
              <a:buChar char="•"/>
            </a:pPr>
            <a:r>
              <a:rPr lang="en-US" altLang="en-US" sz="2400" dirty="0"/>
              <a:t>Play Sounds</a:t>
            </a:r>
          </a:p>
          <a:p>
            <a:pPr marL="342900" indent="-342900">
              <a:buFont typeface="Arial" panose="020B0604020202020204" pitchFamily="34" charset="0"/>
              <a:buChar char="•"/>
            </a:pPr>
            <a:r>
              <a:rPr lang="en-US" altLang="en-US" sz="2400" dirty="0"/>
              <a:t>Play Tones</a:t>
            </a:r>
          </a:p>
        </p:txBody>
      </p:sp>
      <p:sp>
        <p:nvSpPr>
          <p:cNvPr id="6" name="Footer Placeholder 5"/>
          <p:cNvSpPr>
            <a:spLocks noGrp="1"/>
          </p:cNvSpPr>
          <p:nvPr>
            <p:ph type="ftr" sz="quarter" idx="11"/>
          </p:nvPr>
        </p:nvSpPr>
        <p:spPr/>
        <p:txBody>
          <a:bodyPr/>
          <a:lstStyle/>
          <a:p>
            <a:r>
              <a:rPr lang="en-US"/>
              <a:t>Copyright © EV3Lessons.com 2020 (Last edit: 12/21/2019)</a:t>
            </a:r>
          </a:p>
        </p:txBody>
      </p:sp>
      <p:pic>
        <p:nvPicPr>
          <p:cNvPr id="8" name="Picture 7">
            <a:extLst>
              <a:ext uri="{FF2B5EF4-FFF2-40B4-BE49-F238E27FC236}">
                <a16:creationId xmlns:a16="http://schemas.microsoft.com/office/drawing/2014/main" id="{07F792EB-14B9-504E-B45B-3D852878E550}"/>
              </a:ext>
            </a:extLst>
          </p:cNvPr>
          <p:cNvPicPr>
            <a:picLocks noChangeAspect="1"/>
          </p:cNvPicPr>
          <p:nvPr/>
        </p:nvPicPr>
        <p:blipFill>
          <a:blip r:embed="rId2"/>
          <a:stretch>
            <a:fillRect/>
          </a:stretch>
        </p:blipFill>
        <p:spPr>
          <a:xfrm>
            <a:off x="5290687" y="4790559"/>
            <a:ext cx="2982023" cy="1690391"/>
          </a:xfrm>
          <a:prstGeom prst="rect">
            <a:avLst/>
          </a:prstGeom>
        </p:spPr>
      </p:pic>
      <p:pic>
        <p:nvPicPr>
          <p:cNvPr id="10" name="Picture 9">
            <a:extLst>
              <a:ext uri="{FF2B5EF4-FFF2-40B4-BE49-F238E27FC236}">
                <a16:creationId xmlns:a16="http://schemas.microsoft.com/office/drawing/2014/main" id="{E84AB902-824E-8E4D-9BD2-0A3431DC288B}"/>
              </a:ext>
            </a:extLst>
          </p:cNvPr>
          <p:cNvPicPr>
            <a:picLocks noChangeAspect="1"/>
          </p:cNvPicPr>
          <p:nvPr/>
        </p:nvPicPr>
        <p:blipFill>
          <a:blip r:embed="rId3"/>
          <a:stretch>
            <a:fillRect/>
          </a:stretch>
        </p:blipFill>
        <p:spPr>
          <a:xfrm>
            <a:off x="5120987" y="968688"/>
            <a:ext cx="2931695" cy="3908926"/>
          </a:xfrm>
          <a:prstGeom prst="rect">
            <a:avLst/>
          </a:prstGeom>
        </p:spPr>
      </p:pic>
      <p:sp>
        <p:nvSpPr>
          <p:cNvPr id="11" name="Slide Number Placeholder 10">
            <a:extLst>
              <a:ext uri="{FF2B5EF4-FFF2-40B4-BE49-F238E27FC236}">
                <a16:creationId xmlns:a16="http://schemas.microsoft.com/office/drawing/2014/main" id="{DA76116F-E409-9742-A4B4-6E6DD8DEE41C}"/>
              </a:ext>
            </a:extLst>
          </p:cNvPr>
          <p:cNvSpPr>
            <a:spLocks noGrp="1"/>
          </p:cNvSpPr>
          <p:nvPr>
            <p:ph type="sldNum" sz="quarter" idx="12"/>
          </p:nvPr>
        </p:nvSpPr>
        <p:spPr/>
        <p:txBody>
          <a:bodyPr/>
          <a:lstStyle/>
          <a:p>
            <a:fld id="{4DBC7FC8-25FB-FC45-8177-2B991DA6778C}" type="slidenum">
              <a:rPr lang="en-US" smtClean="0"/>
              <a:t>4</a:t>
            </a:fld>
            <a:endParaRPr lang="en-US"/>
          </a:p>
        </p:txBody>
      </p:sp>
    </p:spTree>
    <p:extLst>
      <p:ext uri="{BB962C8B-B14F-4D97-AF65-F5344CB8AC3E}">
        <p14:creationId xmlns:p14="http://schemas.microsoft.com/office/powerpoint/2010/main" val="41388904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r>
              <a:rPr lang="en-US" dirty="0"/>
              <a:t>Sound BLOCK </a:t>
            </a:r>
            <a:r>
              <a:rPr lang="en-US" altLang="en-US" dirty="0"/>
              <a:t>CHALLENGE 1</a:t>
            </a:r>
          </a:p>
        </p:txBody>
      </p:sp>
      <p:sp>
        <p:nvSpPr>
          <p:cNvPr id="45059" name="Content Placeholder 2"/>
          <p:cNvSpPr>
            <a:spLocks noGrp="1"/>
          </p:cNvSpPr>
          <p:nvPr>
            <p:ph idx="1"/>
          </p:nvPr>
        </p:nvSpPr>
        <p:spPr/>
        <p:txBody>
          <a:bodyPr/>
          <a:lstStyle/>
          <a:p>
            <a:pPr marL="342900" indent="-342900">
              <a:buFont typeface="Arial" panose="020B0604020202020204" pitchFamily="34" charset="0"/>
              <a:buChar char="•"/>
            </a:pPr>
            <a:r>
              <a:rPr lang="en-US" altLang="en-US" dirty="0"/>
              <a:t>Make a program that plays hello after you press the touch sensor</a:t>
            </a:r>
          </a:p>
          <a:p>
            <a:pPr marL="342900" indent="-342900">
              <a:buFont typeface="Arial" panose="020B0604020202020204" pitchFamily="34" charset="0"/>
              <a:buChar char="•"/>
            </a:pPr>
            <a:endParaRPr lang="en-US" altLang="en-US" dirty="0"/>
          </a:p>
          <a:p>
            <a:pPr marL="342900" indent="-342900">
              <a:buFont typeface="Arial" panose="020B0604020202020204" pitchFamily="34" charset="0"/>
              <a:buChar char="•"/>
            </a:pPr>
            <a:r>
              <a:rPr lang="en-US" altLang="en-US" dirty="0"/>
              <a:t>Hints:</a:t>
            </a:r>
          </a:p>
          <a:p>
            <a:pPr marL="800100" lvl="1" indent="-342900"/>
            <a:r>
              <a:rPr lang="en-US" altLang="en-US" dirty="0"/>
              <a:t>You will have to use a wait block</a:t>
            </a:r>
          </a:p>
          <a:p>
            <a:pPr marL="800100" lvl="1" indent="-342900"/>
            <a:r>
              <a:rPr lang="en-US" altLang="en-US" dirty="0"/>
              <a:t>You will have to use the sound block in File mode</a:t>
            </a:r>
          </a:p>
        </p:txBody>
      </p:sp>
      <p:sp>
        <p:nvSpPr>
          <p:cNvPr id="5" name="Footer Placeholder 4"/>
          <p:cNvSpPr>
            <a:spLocks noGrp="1"/>
          </p:cNvSpPr>
          <p:nvPr>
            <p:ph type="ftr" sz="quarter" idx="11"/>
          </p:nvPr>
        </p:nvSpPr>
        <p:spPr/>
        <p:txBody>
          <a:bodyPr/>
          <a:lstStyle/>
          <a:p>
            <a:r>
              <a:rPr lang="en-US"/>
              <a:t>Copyright © EV3Lessons.com 2020 (Last edit: 12/21/2019)</a:t>
            </a:r>
          </a:p>
        </p:txBody>
      </p:sp>
      <p:sp>
        <p:nvSpPr>
          <p:cNvPr id="2" name="Slide Number Placeholder 1">
            <a:extLst>
              <a:ext uri="{FF2B5EF4-FFF2-40B4-BE49-F238E27FC236}">
                <a16:creationId xmlns:a16="http://schemas.microsoft.com/office/drawing/2014/main" id="{EFD9F426-26B3-A240-A23C-2B14AB274796}"/>
              </a:ext>
            </a:extLst>
          </p:cNvPr>
          <p:cNvSpPr>
            <a:spLocks noGrp="1"/>
          </p:cNvSpPr>
          <p:nvPr>
            <p:ph type="sldNum" sz="quarter" idx="12"/>
          </p:nvPr>
        </p:nvSpPr>
        <p:spPr/>
        <p:txBody>
          <a:bodyPr/>
          <a:lstStyle/>
          <a:p>
            <a:fld id="{4DBC7FC8-25FB-FC45-8177-2B991DA6778C}" type="slidenum">
              <a:rPr lang="en-US" smtClean="0"/>
              <a:t>5</a:t>
            </a:fld>
            <a:endParaRPr lang="en-US"/>
          </a:p>
        </p:txBody>
      </p:sp>
    </p:spTree>
    <p:extLst>
      <p:ext uri="{BB962C8B-B14F-4D97-AF65-F5344CB8AC3E}">
        <p14:creationId xmlns:p14="http://schemas.microsoft.com/office/powerpoint/2010/main" val="4372035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a:xfrm>
            <a:off x="349622" y="152718"/>
            <a:ext cx="8245475" cy="1371600"/>
          </a:xfrm>
        </p:spPr>
        <p:txBody>
          <a:bodyPr/>
          <a:lstStyle/>
          <a:p>
            <a:r>
              <a:rPr lang="en-US" altLang="en-US" dirty="0"/>
              <a:t>Challenge 1 solution</a:t>
            </a:r>
          </a:p>
        </p:txBody>
      </p:sp>
      <p:sp>
        <p:nvSpPr>
          <p:cNvPr id="2" name="Footer Placeholder 1"/>
          <p:cNvSpPr>
            <a:spLocks noGrp="1"/>
          </p:cNvSpPr>
          <p:nvPr>
            <p:ph type="ftr" sz="quarter" idx="11"/>
          </p:nvPr>
        </p:nvSpPr>
        <p:spPr/>
        <p:txBody>
          <a:bodyPr/>
          <a:lstStyle/>
          <a:p>
            <a:r>
              <a:rPr lang="en-US" dirty="0"/>
              <a:t>Copyright © EV3Lessons.com 2020 (Last edit: 12/21/2019)</a:t>
            </a:r>
          </a:p>
        </p:txBody>
      </p:sp>
      <p:sp>
        <p:nvSpPr>
          <p:cNvPr id="6" name="Rectangle 5"/>
          <p:cNvSpPr/>
          <p:nvPr/>
        </p:nvSpPr>
        <p:spPr>
          <a:xfrm>
            <a:off x="5500116" y="3231572"/>
            <a:ext cx="2185416" cy="3547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Wait for touch</a:t>
            </a:r>
          </a:p>
        </p:txBody>
      </p:sp>
      <p:sp>
        <p:nvSpPr>
          <p:cNvPr id="7" name="Rectangle 6"/>
          <p:cNvSpPr/>
          <p:nvPr/>
        </p:nvSpPr>
        <p:spPr>
          <a:xfrm>
            <a:off x="5500116" y="3800144"/>
            <a:ext cx="2185416" cy="3547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Play Hello</a:t>
            </a:r>
          </a:p>
        </p:txBody>
      </p:sp>
      <p:pic>
        <p:nvPicPr>
          <p:cNvPr id="5" name="Picture 4">
            <a:extLst>
              <a:ext uri="{FF2B5EF4-FFF2-40B4-BE49-F238E27FC236}">
                <a16:creationId xmlns:a16="http://schemas.microsoft.com/office/drawing/2014/main" id="{B9219909-845D-9444-AC8B-238733D00EA3}"/>
              </a:ext>
            </a:extLst>
          </p:cNvPr>
          <p:cNvPicPr>
            <a:picLocks noChangeAspect="1"/>
          </p:cNvPicPr>
          <p:nvPr/>
        </p:nvPicPr>
        <p:blipFill>
          <a:blip r:embed="rId2"/>
          <a:stretch>
            <a:fillRect/>
          </a:stretch>
        </p:blipFill>
        <p:spPr>
          <a:xfrm>
            <a:off x="605582" y="2291589"/>
            <a:ext cx="4635500" cy="2527300"/>
          </a:xfrm>
          <a:prstGeom prst="rect">
            <a:avLst/>
          </a:prstGeom>
        </p:spPr>
      </p:pic>
      <p:sp>
        <p:nvSpPr>
          <p:cNvPr id="8" name="Slide Number Placeholder 7">
            <a:extLst>
              <a:ext uri="{FF2B5EF4-FFF2-40B4-BE49-F238E27FC236}">
                <a16:creationId xmlns:a16="http://schemas.microsoft.com/office/drawing/2014/main" id="{B2C8C6CC-BB01-6D44-8A68-022FA952951E}"/>
              </a:ext>
            </a:extLst>
          </p:cNvPr>
          <p:cNvSpPr>
            <a:spLocks noGrp="1"/>
          </p:cNvSpPr>
          <p:nvPr>
            <p:ph type="sldNum" sz="quarter" idx="12"/>
          </p:nvPr>
        </p:nvSpPr>
        <p:spPr/>
        <p:txBody>
          <a:bodyPr/>
          <a:lstStyle/>
          <a:p>
            <a:fld id="{4DBC7FC8-25FB-FC45-8177-2B991DA6778C}" type="slidenum">
              <a:rPr lang="en-US" smtClean="0"/>
              <a:t>6</a:t>
            </a:fld>
            <a:endParaRPr lang="en-US"/>
          </a:p>
        </p:txBody>
      </p:sp>
    </p:spTree>
    <p:extLst>
      <p:ext uri="{BB962C8B-B14F-4D97-AF65-F5344CB8AC3E}">
        <p14:creationId xmlns:p14="http://schemas.microsoft.com/office/powerpoint/2010/main" val="13206231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Sound block CHALLENGE 2</a:t>
            </a:r>
          </a:p>
        </p:txBody>
      </p:sp>
      <p:sp>
        <p:nvSpPr>
          <p:cNvPr id="3" name="Content Placeholder 2"/>
          <p:cNvSpPr>
            <a:spLocks noGrp="1"/>
          </p:cNvSpPr>
          <p:nvPr>
            <p:ph idx="1"/>
          </p:nvPr>
        </p:nvSpPr>
        <p:spPr/>
        <p:txBody>
          <a:bodyPr/>
          <a:lstStyle/>
          <a:p>
            <a:pPr marL="342900" indent="-342900">
              <a:buFont typeface="Arial" panose="020B0604020202020204" pitchFamily="34" charset="0"/>
              <a:buChar char="•"/>
            </a:pPr>
            <a:r>
              <a:rPr lang="en-US" dirty="0"/>
              <a:t>Pick up your robot and place it on different colors. Check if the color sensor reads black. If so, have the robot say “black”. If the color sensor sees red, have the robot say “red”</a:t>
            </a:r>
          </a:p>
          <a:p>
            <a:pPr marL="342900" indent="-342900">
              <a:buFont typeface="Arial" panose="020B0604020202020204" pitchFamily="34" charset="0"/>
              <a:buChar char="•"/>
            </a:pPr>
            <a:r>
              <a:rPr lang="en-US" dirty="0"/>
              <a:t>For any other color, play a note of your choice for 0.01 seconds</a:t>
            </a:r>
          </a:p>
          <a:p>
            <a:pPr marL="342900" indent="-342900">
              <a:buFont typeface="Arial" panose="020B0604020202020204" pitchFamily="34" charset="0"/>
              <a:buChar char="•"/>
            </a:pPr>
            <a:r>
              <a:rPr lang="en-US" dirty="0"/>
              <a:t>Make sure that the sound waits for completion</a:t>
            </a:r>
          </a:p>
          <a:p>
            <a:pPr marL="342900" indent="-342900">
              <a:buFont typeface="Arial" panose="020B0604020202020204" pitchFamily="34" charset="0"/>
              <a:buChar char="•"/>
            </a:pPr>
            <a:r>
              <a:rPr lang="en-US" dirty="0"/>
              <a:t>Repeat this forever</a:t>
            </a:r>
          </a:p>
          <a:p>
            <a:endParaRPr lang="en-US" dirty="0"/>
          </a:p>
          <a:p>
            <a:endParaRPr lang="en-US" dirty="0"/>
          </a:p>
          <a:p>
            <a:pPr marL="342900" indent="-342900">
              <a:buFont typeface="Arial" panose="020B0604020202020204" pitchFamily="34" charset="0"/>
              <a:buChar char="•"/>
            </a:pPr>
            <a:r>
              <a:rPr lang="en-US" dirty="0">
                <a:solidFill>
                  <a:srgbClr val="FF0000"/>
                </a:solidFill>
              </a:rPr>
              <a:t>Bonus Challenge: </a:t>
            </a:r>
            <a:r>
              <a:rPr lang="en-US" dirty="0"/>
              <a:t>Can you the above while having the robot move?  Have the robot drive over different colors to test your code</a:t>
            </a:r>
          </a:p>
        </p:txBody>
      </p:sp>
      <p:sp>
        <p:nvSpPr>
          <p:cNvPr id="4" name="Footer Placeholder 3"/>
          <p:cNvSpPr>
            <a:spLocks noGrp="1"/>
          </p:cNvSpPr>
          <p:nvPr>
            <p:ph type="ftr" sz="quarter" idx="11"/>
          </p:nvPr>
        </p:nvSpPr>
        <p:spPr/>
        <p:txBody>
          <a:bodyPr/>
          <a:lstStyle/>
          <a:p>
            <a:r>
              <a:rPr lang="en-US"/>
              <a:t>Copyright © EV3Lessons.com 2020 (Last edit: 12/21/2019)</a:t>
            </a:r>
          </a:p>
        </p:txBody>
      </p:sp>
      <p:sp>
        <p:nvSpPr>
          <p:cNvPr id="6" name="Slide Number Placeholder 5">
            <a:extLst>
              <a:ext uri="{FF2B5EF4-FFF2-40B4-BE49-F238E27FC236}">
                <a16:creationId xmlns:a16="http://schemas.microsoft.com/office/drawing/2014/main" id="{40C74765-099E-9F46-84D6-FF729FC23F5A}"/>
              </a:ext>
            </a:extLst>
          </p:cNvPr>
          <p:cNvSpPr>
            <a:spLocks noGrp="1"/>
          </p:cNvSpPr>
          <p:nvPr>
            <p:ph type="sldNum" sz="quarter" idx="12"/>
          </p:nvPr>
        </p:nvSpPr>
        <p:spPr/>
        <p:txBody>
          <a:bodyPr/>
          <a:lstStyle/>
          <a:p>
            <a:fld id="{4DBC7FC8-25FB-FC45-8177-2B991DA6778C}" type="slidenum">
              <a:rPr lang="en-US" smtClean="0"/>
              <a:t>7</a:t>
            </a:fld>
            <a:endParaRPr lang="en-US"/>
          </a:p>
        </p:txBody>
      </p:sp>
    </p:spTree>
    <p:extLst>
      <p:ext uri="{BB962C8B-B14F-4D97-AF65-F5344CB8AC3E}">
        <p14:creationId xmlns:p14="http://schemas.microsoft.com/office/powerpoint/2010/main" val="14654454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Challenge 2 Solution</a:t>
            </a:r>
          </a:p>
        </p:txBody>
      </p:sp>
      <p:sp>
        <p:nvSpPr>
          <p:cNvPr id="4" name="Footer Placeholder 3"/>
          <p:cNvSpPr>
            <a:spLocks noGrp="1"/>
          </p:cNvSpPr>
          <p:nvPr>
            <p:ph type="ftr" sz="quarter" idx="11"/>
          </p:nvPr>
        </p:nvSpPr>
        <p:spPr/>
        <p:txBody>
          <a:bodyPr/>
          <a:lstStyle/>
          <a:p>
            <a:r>
              <a:rPr lang="en-US"/>
              <a:t>Copyright © EV3Lessons.com 2020 (Last edit: 12/21/2019)</a:t>
            </a:r>
          </a:p>
        </p:txBody>
      </p:sp>
      <p:pic>
        <p:nvPicPr>
          <p:cNvPr id="3" name="Picture 2">
            <a:extLst>
              <a:ext uri="{FF2B5EF4-FFF2-40B4-BE49-F238E27FC236}">
                <a16:creationId xmlns:a16="http://schemas.microsoft.com/office/drawing/2014/main" id="{FDEFB605-FF15-9149-B1AF-25CC4ACC4680}"/>
              </a:ext>
            </a:extLst>
          </p:cNvPr>
          <p:cNvPicPr>
            <a:picLocks noChangeAspect="1"/>
          </p:cNvPicPr>
          <p:nvPr/>
        </p:nvPicPr>
        <p:blipFill>
          <a:blip r:embed="rId2"/>
          <a:stretch>
            <a:fillRect/>
          </a:stretch>
        </p:blipFill>
        <p:spPr>
          <a:xfrm>
            <a:off x="606092" y="963650"/>
            <a:ext cx="4729995" cy="5260532"/>
          </a:xfrm>
          <a:prstGeom prst="rect">
            <a:avLst/>
          </a:prstGeom>
        </p:spPr>
      </p:pic>
      <p:sp>
        <p:nvSpPr>
          <p:cNvPr id="6" name="Slide Number Placeholder 5">
            <a:extLst>
              <a:ext uri="{FF2B5EF4-FFF2-40B4-BE49-F238E27FC236}">
                <a16:creationId xmlns:a16="http://schemas.microsoft.com/office/drawing/2014/main" id="{680C790F-21D6-6845-B8E9-C9AAB0F7F5E6}"/>
              </a:ext>
            </a:extLst>
          </p:cNvPr>
          <p:cNvSpPr>
            <a:spLocks noGrp="1"/>
          </p:cNvSpPr>
          <p:nvPr>
            <p:ph type="sldNum" sz="quarter" idx="12"/>
          </p:nvPr>
        </p:nvSpPr>
        <p:spPr/>
        <p:txBody>
          <a:bodyPr/>
          <a:lstStyle/>
          <a:p>
            <a:fld id="{4DBC7FC8-25FB-FC45-8177-2B991DA6778C}" type="slidenum">
              <a:rPr lang="en-US" smtClean="0"/>
              <a:t>8</a:t>
            </a:fld>
            <a:endParaRPr lang="en-US"/>
          </a:p>
        </p:txBody>
      </p:sp>
    </p:spTree>
    <p:extLst>
      <p:ext uri="{BB962C8B-B14F-4D97-AF65-F5344CB8AC3E}">
        <p14:creationId xmlns:p14="http://schemas.microsoft.com/office/powerpoint/2010/main" val="10782644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Bonus Solution</a:t>
            </a:r>
          </a:p>
        </p:txBody>
      </p:sp>
      <p:sp>
        <p:nvSpPr>
          <p:cNvPr id="4" name="Footer Placeholder 3"/>
          <p:cNvSpPr>
            <a:spLocks noGrp="1"/>
          </p:cNvSpPr>
          <p:nvPr>
            <p:ph type="ftr" sz="quarter" idx="11"/>
          </p:nvPr>
        </p:nvSpPr>
        <p:spPr/>
        <p:txBody>
          <a:bodyPr/>
          <a:lstStyle/>
          <a:p>
            <a:r>
              <a:rPr lang="en-US"/>
              <a:t>Copyright © EV3Lessons.com 2020 (Last edit: 12/21/2019)</a:t>
            </a:r>
          </a:p>
        </p:txBody>
      </p:sp>
      <p:pic>
        <p:nvPicPr>
          <p:cNvPr id="3" name="Picture 2">
            <a:extLst>
              <a:ext uri="{FF2B5EF4-FFF2-40B4-BE49-F238E27FC236}">
                <a16:creationId xmlns:a16="http://schemas.microsoft.com/office/drawing/2014/main" id="{36E7BABB-02CF-554A-ABC8-69487BF484DF}"/>
              </a:ext>
            </a:extLst>
          </p:cNvPr>
          <p:cNvPicPr>
            <a:picLocks noChangeAspect="1"/>
          </p:cNvPicPr>
          <p:nvPr/>
        </p:nvPicPr>
        <p:blipFill>
          <a:blip r:embed="rId2"/>
          <a:stretch>
            <a:fillRect/>
          </a:stretch>
        </p:blipFill>
        <p:spPr>
          <a:xfrm>
            <a:off x="441326" y="1327759"/>
            <a:ext cx="4013952" cy="5307038"/>
          </a:xfrm>
          <a:prstGeom prst="rect">
            <a:avLst/>
          </a:prstGeom>
        </p:spPr>
      </p:pic>
      <p:sp>
        <p:nvSpPr>
          <p:cNvPr id="6" name="Slide Number Placeholder 5">
            <a:extLst>
              <a:ext uri="{FF2B5EF4-FFF2-40B4-BE49-F238E27FC236}">
                <a16:creationId xmlns:a16="http://schemas.microsoft.com/office/drawing/2014/main" id="{72F9A5C3-DA69-7D47-88A3-3FE418520DA1}"/>
              </a:ext>
            </a:extLst>
          </p:cNvPr>
          <p:cNvSpPr>
            <a:spLocks noGrp="1"/>
          </p:cNvSpPr>
          <p:nvPr>
            <p:ph type="sldNum" sz="quarter" idx="12"/>
          </p:nvPr>
        </p:nvSpPr>
        <p:spPr/>
        <p:txBody>
          <a:bodyPr/>
          <a:lstStyle/>
          <a:p>
            <a:fld id="{4DBC7FC8-25FB-FC45-8177-2B991DA6778C}" type="slidenum">
              <a:rPr lang="en-US" smtClean="0"/>
              <a:t>9</a:t>
            </a:fld>
            <a:endParaRPr lang="en-US"/>
          </a:p>
        </p:txBody>
      </p:sp>
    </p:spTree>
    <p:extLst>
      <p:ext uri="{BB962C8B-B14F-4D97-AF65-F5344CB8AC3E}">
        <p14:creationId xmlns:p14="http://schemas.microsoft.com/office/powerpoint/2010/main" val="150659537"/>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beginner">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extLst>
    <a:ext uri="{05A4C25C-085E-4340-85A3-A5531E510DB2}">
      <thm15:themeFamily xmlns:thm15="http://schemas.microsoft.com/office/thememl/2012/main" name="beginner" id="{AEF29D72-34CC-C448-A679-08550D2D21D1}" vid="{04B54D62-7BE5-DF47-9F85-5B9FEF4E3E09}"/>
    </a:ext>
  </a:extLst>
</a:theme>
</file>

<file path=ppt/theme/theme3.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Essential.thmx</Template>
  <TotalTime>6441</TotalTime>
  <Words>521</Words>
  <Application>Microsoft Macintosh PowerPoint</Application>
  <PresentationFormat>On-screen Show (4:3)</PresentationFormat>
  <Paragraphs>67</Paragraphs>
  <Slides>12</Slides>
  <Notes>1</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12</vt:i4>
      </vt:variant>
    </vt:vector>
  </HeadingPairs>
  <TitlesOfParts>
    <vt:vector size="20" baseType="lpstr">
      <vt:lpstr>Arial</vt:lpstr>
      <vt:lpstr>Arial Black</vt:lpstr>
      <vt:lpstr>Calibri</vt:lpstr>
      <vt:lpstr>Calibri Light</vt:lpstr>
      <vt:lpstr>Helvetica Neue</vt:lpstr>
      <vt:lpstr>Custom Design</vt:lpstr>
      <vt:lpstr>beginner</vt:lpstr>
      <vt:lpstr>1_Custom Design</vt:lpstr>
      <vt:lpstr>PowerPoint Presentation</vt:lpstr>
      <vt:lpstr>LESSON OBJECTIVES</vt:lpstr>
      <vt:lpstr>Sound Block</vt:lpstr>
      <vt:lpstr>MORE ON Sound Blocks</vt:lpstr>
      <vt:lpstr>Sound BLOCK CHALLENGE 1</vt:lpstr>
      <vt:lpstr>Challenge 1 solution</vt:lpstr>
      <vt:lpstr>Sound block CHALLENGE 2</vt:lpstr>
      <vt:lpstr>Challenge 2 Solution</vt:lpstr>
      <vt:lpstr>Bonus Solution</vt:lpstr>
      <vt:lpstr>Additional Challenges</vt:lpstr>
      <vt:lpstr>Discussion Guide</vt:lpstr>
      <vt:lpstr>CREDITS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BEGINNER EV3 PROGRAMMING Lesson</dc:title>
  <cp:lastModifiedBy>Srinivasan Seshan</cp:lastModifiedBy>
  <cp:revision>27</cp:revision>
  <cp:lastPrinted>2016-07-04T19:55:42Z</cp:lastPrinted>
  <dcterms:created xsi:type="dcterms:W3CDTF">2014-08-07T02:19:13Z</dcterms:created>
  <dcterms:modified xsi:type="dcterms:W3CDTF">2019-12-25T15:34:08Z</dcterms:modified>
</cp:coreProperties>
</file>