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265" r:id="rId6"/>
    <p:sldId id="347" r:id="rId7"/>
    <p:sldId id="415" r:id="rId8"/>
    <p:sldId id="345" r:id="rId9"/>
    <p:sldId id="266" r:id="rId10"/>
    <p:sldId id="411" r:id="rId11"/>
    <p:sldId id="409" r:id="rId12"/>
    <p:sldId id="412" r:id="rId13"/>
    <p:sldId id="410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0" autoAdjust="0"/>
    <p:restoredTop sz="96172" autoAdjust="0"/>
  </p:normalViewPr>
  <p:slideViewPr>
    <p:cSldViewPr snapToGrid="0" snapToObjects="1">
      <p:cViewPr varScale="1">
        <p:scale>
          <a:sx n="146" d="100"/>
          <a:sy n="146" d="100"/>
        </p:scale>
        <p:origin x="18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289C-E20C-4FE1-AC84-4800CEA1672A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A5BF-ABDB-4841-B62B-313E99FA370A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916-3158-4330-91CA-82327BEAD2F0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AB50-F095-41BF-9456-1C5697285270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28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E4F8-C1F5-4923-B09B-13452327FC68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EF7-2368-4043-AB46-C63DC3EB6AFD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147903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BE27-1C26-4082-A079-725E623E1BF4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5D6-FD22-4E59-AA4B-DA0441E2D862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AB4C-D972-4469-8BFF-F189969E5973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8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33E2-CF34-4F40-953B-DB1B6FCF9799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6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48E7-97BA-4051-B6A6-43CA35AFDDAA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2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535-58D9-48C5-9314-06D09DE7800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CC73-09B9-44A4-92C8-FB255481DF26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C7F5-B55B-4EFD-87A2-BA6BCAA3B4F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1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7E60-0EE1-46BB-94FA-EB5EF10B840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8B-7DB4-4141-A8F3-0A6B2A12B3AB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845-360B-400E-B036-BDC9F3564CD9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56B2-7AD0-4ABC-B5A3-4A16BA7DC31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7225-40C1-4642-8897-334697F47E5F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45F-2A4A-4E1C-876F-026175EBE719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6F8D-743C-4573-8467-A35A8ABF2A70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5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686B-6092-4BE8-93B5-887AEBD421E2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1376-115B-464B-BBB9-831F957A9716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7FBA-E254-4EF3-94EF-8CEA3E5384D9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389-2429-4204-8781-4BB2587FC0C0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B310-93BC-45DF-A421-43813F6F0E94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4D7-EABE-4323-BC1F-E318C7F6E728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38A4-E24C-49CA-A5EF-89E374B7C8BF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07CE-5F98-4C25-B242-23A2420274E5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79BE-4F41-4502-AD57-8474136C0AEE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18D-4FD8-4ADD-9E21-B4FEABA98CDC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9C88-A2CD-43DB-BDC9-4D26858AAE9F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2D1D-11F2-4319-8553-B4CFF103917A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DD-8491-49E8-87B6-EE1A02553E31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42153C9-7470-4133-BAA6-B90EE82346C5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2020 (Last edit: 12/21/2019)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2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FA7C-C5E8-46CB-8018-A690600A64F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EV3 Classroom: Basic Turning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8FA677-95AB-DE44-851C-9E28A687109E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F46E84-220E-344D-9FB4-F591B066F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D99C210-11B1-6B4E-BFEA-B6F122100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/>
          <a:lstStyle/>
          <a:p>
            <a:r>
              <a:rPr lang="en-US" dirty="0"/>
              <a:t>Did you try PIVOT and SPIN turns?  What did you discover?</a:t>
            </a:r>
          </a:p>
          <a:p>
            <a:pPr marL="274320" lvl="1" indent="0">
              <a:buNone/>
            </a:pPr>
            <a:r>
              <a:rPr lang="en-US" b="0" dirty="0">
                <a:solidFill>
                  <a:srgbClr val="FF0000"/>
                </a:solidFill>
              </a:rPr>
              <a:t>Pivot turns were fine for Challenge 1, but for Challenge 2, if we used Pivot turns, we were farther away from the base.</a:t>
            </a:r>
          </a:p>
          <a:p>
            <a:r>
              <a:rPr lang="en-US" dirty="0"/>
              <a:t>What situations would one work better than the other?</a:t>
            </a:r>
          </a:p>
          <a:p>
            <a:pPr marL="274320" lvl="1" indent="0">
              <a:buNone/>
            </a:pPr>
            <a:r>
              <a:rPr lang="en-US" b="0" dirty="0">
                <a:solidFill>
                  <a:srgbClr val="FF0000"/>
                </a:solidFill>
              </a:rPr>
              <a:t>Spin turns are better for tight turns (places where there is not enough space) and you stay closer to your original position.</a:t>
            </a:r>
          </a:p>
          <a:p>
            <a:r>
              <a:rPr lang="en-US" dirty="0"/>
              <a:t>What is PSEUDOCODE?  Why do you think programmers find it useful? (</a:t>
            </a:r>
            <a:r>
              <a:rPr lang="en-US" dirty="0" err="1"/>
              <a:t>pseudocode</a:t>
            </a:r>
            <a:r>
              <a:rPr lang="en-US" dirty="0"/>
              <a:t> is from the worksheet)</a:t>
            </a:r>
          </a:p>
          <a:p>
            <a:pPr marL="274320" lvl="1" indent="0">
              <a:buNone/>
            </a:pPr>
            <a:r>
              <a:rPr lang="en-US" b="0" dirty="0" err="1">
                <a:solidFill>
                  <a:srgbClr val="FF0000"/>
                </a:solidFill>
              </a:rPr>
              <a:t>Pseudocode</a:t>
            </a:r>
            <a:r>
              <a:rPr lang="en-US" b="0" dirty="0">
                <a:solidFill>
                  <a:srgbClr val="FF0000"/>
                </a:solidFill>
              </a:rPr>
              <a:t> allows programmers to write out their code in plain English before you code in a programming language. It lets you plan and think before you sit down to code. It lets you share your ideas with others you are working with in a common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2</a:t>
            </a:r>
          </a:p>
          <a:p>
            <a:r>
              <a:rPr lang="en-US" b="0" dirty="0"/>
              <a:t>You probably used a </a:t>
            </a:r>
            <a:r>
              <a:rPr lang="en-US" dirty="0"/>
              <a:t>spin turn </a:t>
            </a:r>
            <a:r>
              <a:rPr lang="en-US" b="0" dirty="0"/>
              <a:t>because it is better for tighter turns and gets you closer to the starting point!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/>
              <a:t>You probably used a combination of move steering to go straight and do </a:t>
            </a:r>
            <a:r>
              <a:rPr lang="en-US" dirty="0"/>
              <a:t>pivot turns</a:t>
            </a:r>
            <a:r>
              <a:rPr lang="en-US" b="0" dirty="0"/>
              <a:t> to go around the box.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and End position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First Base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Second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to turn the robot a desired number of degrees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differences between Spin and Pivot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program two different type of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to write </a:t>
            </a:r>
            <a:r>
              <a:rPr lang="en-US"/>
              <a:t>pseudocode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Vs. SPIN Turns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Pivot 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Spin 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Motors </a:t>
            </a:r>
          </a:p>
          <a:p>
            <a:pPr algn="ctr"/>
            <a:r>
              <a:rPr lang="en-US" dirty="0"/>
              <a:t>B and C Move</a:t>
            </a:r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</a:t>
            </a:r>
          </a:p>
          <a:p>
            <a:pPr algn="ctr"/>
            <a:r>
              <a:rPr lang="en-US" dirty="0"/>
              <a:t>B Moves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12-21 at 2.1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21" y="4853940"/>
            <a:ext cx="5016500" cy="90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Pivot and Spin turns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43390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Steering Value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-50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-100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Right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Left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 Turn Right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</a:t>
                      </a:r>
                      <a:r>
                        <a:rPr lang="en-US" baseline="0" dirty="0"/>
                        <a:t>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14" name="Oval 13"/>
          <p:cNvSpPr/>
          <p:nvPr/>
        </p:nvSpPr>
        <p:spPr>
          <a:xfrm flipV="1">
            <a:off x="4206427" y="4968875"/>
            <a:ext cx="826396" cy="534458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68978" y="5570974"/>
            <a:ext cx="31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Steering value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1051560" y="4693920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Move Steering Block</a:t>
            </a: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steering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44" y="983268"/>
            <a:ext cx="6411029" cy="543177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Found in the movement tab in the palette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The first input (by default straight) determines the steering value. It ranges -100 to 100.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The second input determines the distance to travel and its unit (rotations, degrees, or seconds). We will be using degrees.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input determines the speed of the robot (range of -100 to 100).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Tip: use the Control block Stop (                ) to end the program at the end of your project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pic>
        <p:nvPicPr>
          <p:cNvPr id="7" name="Picture 6" descr="Screen Shot 2019-12-21 at 2.16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51" y="2715846"/>
            <a:ext cx="2132540" cy="1109135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8" name="Picture 7" descr="Screen Shot 2019-12-21 at 2.16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15" y="4126207"/>
            <a:ext cx="2270935" cy="901350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10" name="Picture 9" descr="Screen Shot 2019-12-21 at 2.15.02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-1006" r="57607" b="37249"/>
          <a:stretch/>
        </p:blipFill>
        <p:spPr>
          <a:xfrm>
            <a:off x="6410609" y="983268"/>
            <a:ext cx="2329856" cy="1612490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6796899" y="1644406"/>
            <a:ext cx="1846792" cy="381000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Shot 2019-12-21 at 2.33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12" y="5506689"/>
            <a:ext cx="973667" cy="2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9-12-21 at 2.2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2455654"/>
            <a:ext cx="4291542" cy="1465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Pivot turn for 90 DEGREES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192" y="4131993"/>
            <a:ext cx="73558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Program your robot to turn 90 degrees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Does the robot actually turn 90 degrees if you just pick 90 degrees for distance?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860261" y="3448087"/>
            <a:ext cx="0" cy="764990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5950" y="5377198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Ans. NO! </a:t>
            </a:r>
            <a:r>
              <a:rPr lang="en-US" sz="1600" dirty="0"/>
              <a:t>Solution on next page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rot="10800000" flipV="1">
            <a:off x="1888677" y="2926499"/>
            <a:ext cx="1307490" cy="534458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make the robot turn 90 degrees?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Ans. Try using the port view to measure the turn and then input the correct number of degrees. For the EV3 Educator robot, it is 360 degrees.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71" y="4023492"/>
            <a:ext cx="3271738" cy="2392124"/>
          </a:xfrm>
          <a:prstGeom prst="rect">
            <a:avLst/>
          </a:prstGeom>
        </p:spPr>
      </p:pic>
      <p:pic>
        <p:nvPicPr>
          <p:cNvPr id="13" name="Picture 12" descr="Screen Shot 2019-12-21 at 2.22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4291862"/>
            <a:ext cx="4291542" cy="146540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rot="10800000" flipV="1">
            <a:off x="2142677" y="4762707"/>
            <a:ext cx="1307490" cy="534458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up class into groups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 each team a copy of the Turning Challenge Worksheet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 Details are on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Discussion Page Slide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 Solution on Slide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baseball player must run to second base, </a:t>
            </a:r>
            <a:r>
              <a:rPr lang="en-US" b="0" dirty="0">
                <a:solidFill>
                  <a:srgbClr val="FF0000"/>
                </a:solidFill>
              </a:rPr>
              <a:t>turn around</a:t>
            </a:r>
            <a:r>
              <a:rPr lang="en-US" b="0" dirty="0"/>
              <a:t>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25434" cy="2130793"/>
            <a:chOff x="741879" y="3987992"/>
            <a:chExt cx="1725434" cy="213079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7741" y="5459213"/>
              <a:ext cx="572287" cy="746857"/>
              <a:chOff x="6517598" y="1175206"/>
              <a:chExt cx="1188616" cy="158130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35994" y="1175206"/>
                <a:ext cx="465621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a square box or tape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and End position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First Base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589229" y="5294863"/>
              <a:ext cx="375336" cy="641887"/>
              <a:chOff x="6517601" y="892912"/>
              <a:chExt cx="1228878" cy="186360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9" y="892912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Second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6490</TotalTime>
  <Words>890</Words>
  <Application>Microsoft Macintosh PowerPoint</Application>
  <PresentationFormat>On-screen Show (4:3)</PresentationFormat>
  <Paragraphs>138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PowerPoint Presentation</vt:lpstr>
      <vt:lpstr>Lesson Objectives</vt:lpstr>
      <vt:lpstr>PIVOT Vs. SPIN Turns</vt:lpstr>
      <vt:lpstr>How to Make Pivot and Spin turns</vt:lpstr>
      <vt:lpstr>Move steering</vt:lpstr>
      <vt:lpstr>MAKING A Pivot turn for 90 DEGREES</vt:lpstr>
      <vt:lpstr>how do you make the robot turn 90 degrees?</vt:lpstr>
      <vt:lpstr>TEACHER INSTRUCTIONS</vt:lpstr>
      <vt:lpstr>TURNING CHALLENGES</vt:lpstr>
      <vt:lpstr>CLASS Discussion GUIDE</vt:lpstr>
      <vt:lpstr>CHALLENGE SOLUTIONS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23</cp:revision>
  <dcterms:created xsi:type="dcterms:W3CDTF">2014-08-07T02:19:13Z</dcterms:created>
  <dcterms:modified xsi:type="dcterms:W3CDTF">2019-12-25T15:37:20Z</dcterms:modified>
</cp:coreProperties>
</file>