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0"/>
  </p:notesMasterIdLst>
  <p:handoutMasterIdLst>
    <p:handoutMasterId r:id="rId11"/>
  </p:handoutMasterIdLst>
  <p:sldIdLst>
    <p:sldId id="284" r:id="rId3"/>
    <p:sldId id="281" r:id="rId4"/>
    <p:sldId id="279" r:id="rId5"/>
    <p:sldId id="283" r:id="rId6"/>
    <p:sldId id="280" r:id="rId7"/>
    <p:sldId id="28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336"/>
    <p:restoredTop sz="94626"/>
  </p:normalViewPr>
  <p:slideViewPr>
    <p:cSldViewPr snapToGrid="0" snapToObjects="1">
      <p:cViewPr varScale="1">
        <p:scale>
          <a:sx n="41" d="100"/>
          <a:sy n="41" d="100"/>
        </p:scale>
        <p:origin x="184" y="19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7A24D760-B741-6D41-AD9A-2835C01EA6A4}"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410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63C49-42D0-7946-B72B-F1BFFCCC83C2}"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331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0C765-CC46-AC43-9FEA-4BDAE325E327}"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2797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8EF13-C535-C54A-9CF1-22E42C85B7A2}"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9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4A8E7-C08D-6146-A706-2C93785F3F7D}"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7647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F98190-98B8-A44C-B94A-CCD3B6318C00}"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16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CB8A6-9213-3B47-86A6-62A3FEF0CBBD}"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261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91ADD-5099-0740-996E-1AF6A722258D}" type="datetime1">
              <a:rPr lang="en-US" smtClean="0"/>
              <a:t>12/25/19</a:t>
            </a:fld>
            <a:endParaRPr lang="en-US"/>
          </a:p>
        </p:txBody>
      </p:sp>
      <p:sp>
        <p:nvSpPr>
          <p:cNvPr id="8" name="Footer Placeholder 7"/>
          <p:cNvSpPr>
            <a:spLocks noGrp="1"/>
          </p:cNvSpPr>
          <p:nvPr>
            <p:ph type="ftr" sz="quarter" idx="11"/>
          </p:nvPr>
        </p:nvSpPr>
        <p:spPr/>
        <p:txBody>
          <a:body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705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3838F-C7CC-8845-822E-F8DB55683720}" type="datetime1">
              <a:rPr lang="en-US" smtClean="0"/>
              <a:t>12/25/19</a:t>
            </a:fld>
            <a:endParaRPr lang="en-US"/>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70071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918086-4D46-5049-B853-041F2F343199}"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1174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0C0BD3B-262C-A74A-A9CD-818E14325903}"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836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B8216-C482-7149-A677-ABA7BBAA7A9A}"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8106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024333-2FC3-9D46-ACA3-B0E88D726F2B}"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1439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177BE-AF9A-AE47-96AB-5939CD3DDC36}"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6579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9D971-0AC9-F449-BE92-41E1831B289F}"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3668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D1902-8533-9748-B7B7-34FA390236C0}"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12/25/2019</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B7F98-E4D3-F84C-A495-392295FFD9AA}"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12/25/2019</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5979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EC2AF-E76B-A24C-A11A-2868C188E5BA}" type="datetime1">
              <a:rPr lang="en-US" smtClean="0"/>
              <a:t>12/25/19</a:t>
            </a:fld>
            <a:endParaRPr lang="en-US"/>
          </a:p>
        </p:txBody>
      </p:sp>
      <p:sp>
        <p:nvSpPr>
          <p:cNvPr id="8" name="Footer Placeholder 7"/>
          <p:cNvSpPr>
            <a:spLocks noGrp="1"/>
          </p:cNvSpPr>
          <p:nvPr>
            <p:ph type="ftr" sz="quarter" idx="11"/>
          </p:nvPr>
        </p:nvSpPr>
        <p:spPr/>
        <p:txBody>
          <a:body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958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F48A0-3066-5C4C-A533-55367682B152}" type="datetime1">
              <a:rPr lang="en-US" smtClean="0"/>
              <a:t>12/25/19</a:t>
            </a:fld>
            <a:endParaRPr lang="en-US"/>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2790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882B6D-3B82-A046-B925-D84024900CF6}"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12/25/2019</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8443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178BAB2-C905-FC4E-A969-4D3F4FA684FC}"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12/25/2019</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9745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727C1-4ADC-474E-8D51-6EDD45EFC36B}"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12/25/2019</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938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4AC833-2E49-5F43-8BA7-46A7155BE11C}"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278234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277F148-6D9E-FB4F-952F-4808486579B6}"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12/25/2019</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87535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Calibrating Color sensors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82119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r>
              <a:rPr lang="en-US" dirty="0"/>
              <a:t>1) Learn why you need to calibrate your color sensors</a:t>
            </a:r>
          </a:p>
          <a:p>
            <a:r>
              <a:rPr lang="en-US" dirty="0"/>
              <a:t>2) Learn what calibration is</a:t>
            </a:r>
          </a:p>
          <a:p>
            <a:r>
              <a:rPr lang="en-US" dirty="0"/>
              <a:t>3) Learn how to calibrate your color sensors</a:t>
            </a:r>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3940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Calibrate?</a:t>
            </a:r>
            <a:endParaRPr lang="en-US" dirty="0"/>
          </a:p>
        </p:txBody>
      </p:sp>
      <p:sp>
        <p:nvSpPr>
          <p:cNvPr id="3" name="Content Placeholder 2"/>
          <p:cNvSpPr>
            <a:spLocks noGrp="1"/>
          </p:cNvSpPr>
          <p:nvPr>
            <p:ph idx="1"/>
          </p:nvPr>
        </p:nvSpPr>
        <p:spPr/>
        <p:txBody>
          <a:bodyPr/>
          <a:lstStyle/>
          <a:p>
            <a:r>
              <a:rPr lang="en-US" dirty="0"/>
              <a:t>When you use your EV3 Color Sensor in Light Sensor Mode (e.g., reflected light mode), you should calibrate it (not for Color Mode)</a:t>
            </a:r>
          </a:p>
          <a:p>
            <a:r>
              <a:rPr lang="en-US" dirty="0"/>
              <a:t>Calibration means “teaching” the sensor what is “Black” and what is “White”</a:t>
            </a:r>
          </a:p>
          <a:p>
            <a:pPr lvl="1"/>
            <a:r>
              <a:rPr lang="en-US" dirty="0"/>
              <a:t>This makes White read as approximately 100 and Black read as approximately 0</a:t>
            </a:r>
          </a:p>
          <a:p>
            <a:pPr lvl="1"/>
            <a:r>
              <a:rPr lang="en-US" dirty="0"/>
              <a:t>It may still read over 100 or below 0. This is not an error.</a:t>
            </a:r>
          </a:p>
          <a:p>
            <a:r>
              <a:rPr lang="en-US" dirty="0"/>
              <a:t>Run your Calibrate Program whenever light conditions change once before you run your other programs.</a:t>
            </a:r>
          </a:p>
          <a:p>
            <a:r>
              <a:rPr lang="en-US" dirty="0"/>
              <a:t>If you have 2 Color Sensors, the same calibration will apply to BOTH sensors.  You don’t have to make a different calibration program for each color sensor.  Make it using 1 sensor on one of the ports and the values will apply to both. </a:t>
            </a:r>
          </a:p>
          <a:p>
            <a:pPr lvl="1"/>
            <a:r>
              <a:rPr lang="en-US" dirty="0"/>
              <a:t>If you have sensors that are very different from each other, you will need to write your own custom calibration that stores separate calibration for each sensor (this is not covered in this lesson).</a:t>
            </a:r>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12102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Steps/Pseudocode for Calibration</a:t>
            </a:r>
            <a:endParaRPr lang="en-US" dirty="0"/>
          </a:p>
        </p:txBody>
      </p:sp>
      <p:sp>
        <p:nvSpPr>
          <p:cNvPr id="3" name="Content Placeholder 2"/>
          <p:cNvSpPr>
            <a:spLocks noGrp="1"/>
          </p:cNvSpPr>
          <p:nvPr>
            <p:ph idx="1"/>
          </p:nvPr>
        </p:nvSpPr>
        <p:spPr/>
        <p:txBody>
          <a:bodyPr/>
          <a:lstStyle/>
          <a:p>
            <a:r>
              <a:rPr lang="en-US"/>
              <a:t>Challenge: Write a program that will calibrate your EV3 Color Sensors for black and white.</a:t>
            </a:r>
          </a:p>
          <a:p>
            <a:r>
              <a:rPr lang="en-US"/>
              <a:t>Pseudocode:</a:t>
            </a:r>
          </a:p>
          <a:p>
            <a:r>
              <a:rPr lang="en-US"/>
              <a:t>Reset the existing calibration values</a:t>
            </a:r>
          </a:p>
          <a:p>
            <a:r>
              <a:rPr lang="en-US"/>
              <a:t>Display that the user should place the robot on “black” and press ok</a:t>
            </a:r>
          </a:p>
          <a:p>
            <a:r>
              <a:rPr lang="en-US"/>
              <a:t>Read the Color Sensor Block in Light mode and save it to the Color Sensor Block in Calibrate mode.</a:t>
            </a:r>
          </a:p>
          <a:p>
            <a:r>
              <a:rPr lang="en-US"/>
              <a:t>Repeat above steps for calibrating “white”.</a:t>
            </a:r>
          </a:p>
          <a:p>
            <a:endParaRPr lang="en-US"/>
          </a:p>
          <a:p>
            <a:endParaRPr lang="en-US"/>
          </a:p>
          <a:p>
            <a:endParaRPr lang="en-US" dirty="0"/>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42645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Calibrate Program Solution</a:t>
            </a:r>
          </a:p>
        </p:txBody>
      </p:sp>
      <p:sp>
        <p:nvSpPr>
          <p:cNvPr id="3" name="Content Placeholder 2"/>
          <p:cNvSpPr>
            <a:spLocks noGrp="1"/>
          </p:cNvSpPr>
          <p:nvPr>
            <p:ph idx="1"/>
          </p:nvPr>
        </p:nvSpPr>
        <p:spPr>
          <a:xfrm>
            <a:off x="284163" y="4511926"/>
            <a:ext cx="8418511" cy="1614237"/>
          </a:xfrm>
        </p:spPr>
        <p:txBody>
          <a:bodyPr>
            <a:normAutofit/>
          </a:bodyPr>
          <a:lstStyle/>
          <a:p>
            <a:pPr marL="342900" indent="-342900">
              <a:buFont typeface="Arial"/>
              <a:buChar char="•"/>
            </a:pPr>
            <a:r>
              <a:rPr lang="en-US" dirty="0"/>
              <a:t>When you run the above Calibrate Program, you will be asked to place the robot on a BLACK section of the mat and then hit center EV3 button.</a:t>
            </a:r>
          </a:p>
          <a:p>
            <a:pPr marL="342900" indent="-342900">
              <a:buFont typeface="Arial"/>
              <a:buChar char="•"/>
            </a:pPr>
            <a:r>
              <a:rPr lang="en-US" dirty="0"/>
              <a:t>Then you will be asked to place the robot on WHITE and hit center EV3 button.</a:t>
            </a:r>
          </a:p>
          <a:p>
            <a:endParaRPr lang="en-US" dirty="0"/>
          </a:p>
        </p:txBody>
      </p:sp>
      <p:sp>
        <p:nvSpPr>
          <p:cNvPr id="4" name="Footer Placeholder 3"/>
          <p:cNvSpPr>
            <a:spLocks noGrp="1"/>
          </p:cNvSpPr>
          <p:nvPr>
            <p:ph type="ftr" sz="quarter" idx="11"/>
          </p:nvPr>
        </p:nvSpPr>
        <p:spPr/>
        <p:txBody>
          <a:bodyPr/>
          <a:lstStyle/>
          <a:p>
            <a:r>
              <a:rPr lang="en-US"/>
              <a:t>© 2015 EV3Lessons.com, Last edit 12/25/2019</a:t>
            </a:r>
          </a:p>
        </p:txBody>
      </p:sp>
      <p:pic>
        <p:nvPicPr>
          <p:cNvPr id="5" name="Picture 4" descr="Screen Shot 2014-10-05 at 10.43.5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449" y="1471427"/>
            <a:ext cx="8747482" cy="2706876"/>
          </a:xfrm>
          <a:prstGeom prst="rect">
            <a:avLst/>
          </a:prstGeom>
        </p:spPr>
      </p:pic>
    </p:spTree>
    <p:extLst>
      <p:ext uri="{BB962C8B-B14F-4D97-AF65-F5344CB8AC3E}">
        <p14:creationId xmlns:p14="http://schemas.microsoft.com/office/powerpoint/2010/main" val="68234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p:txBody>
          <a:bodyPr/>
          <a:lstStyle/>
          <a:p>
            <a:r>
              <a:rPr lang="en-US" dirty="0"/>
              <a:t>1. When do you need to calibrate your color sensor?</a:t>
            </a:r>
          </a:p>
          <a:p>
            <a:pPr lvl="1"/>
            <a:r>
              <a:rPr lang="en-US" dirty="0"/>
              <a:t>When it is used in reflected light mode</a:t>
            </a:r>
          </a:p>
          <a:p>
            <a:r>
              <a:rPr lang="en-US" dirty="0"/>
              <a:t>2. If I have two color sensors, do I need to calibrate each one?</a:t>
            </a:r>
          </a:p>
          <a:p>
            <a:pPr lvl="1"/>
            <a:r>
              <a:rPr lang="en-US" dirty="0"/>
              <a:t>Only one calibration value is stored on the brick and applies to all sensors. If you calibrate a second sensor, it will overwrite the first calibration.</a:t>
            </a:r>
          </a:p>
          <a:p>
            <a:r>
              <a:rPr lang="en-US" dirty="0"/>
              <a:t>3. What are you doing when you calibrate?</a:t>
            </a:r>
          </a:p>
          <a:p>
            <a:pPr lvl="1"/>
            <a:r>
              <a:rPr lang="en-US" dirty="0"/>
              <a:t>You are teaching the sensors what “black” and “white” mean</a:t>
            </a:r>
          </a:p>
          <a:p>
            <a:r>
              <a:rPr lang="en-US" dirty="0"/>
              <a:t>4. Should you calibrate for other colors (e.g. green) if you want to follow a green line?</a:t>
            </a:r>
          </a:p>
          <a:p>
            <a:pPr lvl="1"/>
            <a:r>
              <a:rPr lang="en-US" dirty="0"/>
              <a:t>No, you always calibrate for black and white.</a:t>
            </a:r>
          </a:p>
          <a:p>
            <a:r>
              <a:rPr lang="en-US" dirty="0"/>
              <a:t>5. How often do I need to calibrate?</a:t>
            </a:r>
          </a:p>
          <a:p>
            <a:pPr lvl="1"/>
            <a:r>
              <a:rPr lang="en-US" dirty="0"/>
              <a:t>Just once before you run all your other code. The values are saved to the brick.</a:t>
            </a:r>
          </a:p>
        </p:txBody>
      </p:sp>
      <p:sp>
        <p:nvSpPr>
          <p:cNvPr id="4" name="Footer Placeholder 3"/>
          <p:cNvSpPr>
            <a:spLocks noGrp="1"/>
          </p:cNvSpPr>
          <p:nvPr>
            <p:ph type="ftr" sz="quarter" idx="11"/>
          </p:nvPr>
        </p:nvSpPr>
        <p:spPr/>
        <p:txBody>
          <a:bodyPr/>
          <a:lstStyle/>
          <a:p>
            <a:r>
              <a:rPr lang="en-US"/>
              <a:t>© 2015 EV3Lessons.com, Last edit 12/25/2019</a:t>
            </a:r>
          </a:p>
        </p:txBody>
      </p:sp>
    </p:spTree>
    <p:extLst>
      <p:ext uri="{BB962C8B-B14F-4D97-AF65-F5344CB8AC3E}">
        <p14:creationId xmlns:p14="http://schemas.microsoft.com/office/powerpoint/2010/main" val="15652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at www.ev3lessons.com</a:t>
            </a:r>
          </a:p>
        </p:txBody>
      </p:sp>
      <p:sp>
        <p:nvSpPr>
          <p:cNvPr id="4" name="Footer Placeholder 3"/>
          <p:cNvSpPr>
            <a:spLocks noGrp="1"/>
          </p:cNvSpPr>
          <p:nvPr>
            <p:ph type="ftr" sz="quarter" idx="11"/>
          </p:nvPr>
        </p:nvSpPr>
        <p:spPr/>
        <p:txBody>
          <a:bodyPr/>
          <a:lstStyle/>
          <a:p>
            <a:r>
              <a:rPr lang="en-US"/>
              <a:t>© 2015 EV3Lessons.com, Last edit 12/25/2019</a:t>
            </a:r>
          </a:p>
        </p:txBody>
      </p:sp>
      <p:sp>
        <p:nvSpPr>
          <p:cNvPr id="5" name="Rectangle 1"/>
          <p:cNvSpPr>
            <a:spLocks noChangeArrowheads="1"/>
          </p:cNvSpPr>
          <p:nvPr/>
        </p:nvSpPr>
        <p:spPr bwMode="auto">
          <a:xfrm>
            <a:off x="496016" y="4724983"/>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297" y="3749078"/>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0439552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2886</TotalTime>
  <Words>603</Words>
  <Application>Microsoft Macintosh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Helvetica Neue</vt:lpstr>
      <vt:lpstr>Retrospect</vt:lpstr>
      <vt:lpstr>intermediatev2</vt:lpstr>
      <vt:lpstr>INTERMEDIATE PROGRAMMING LESSON</vt:lpstr>
      <vt:lpstr>Lesson Objectives</vt:lpstr>
      <vt:lpstr>Why Calibrate?</vt:lpstr>
      <vt:lpstr>Steps/Pseudocode for Calibration</vt:lpstr>
      <vt:lpstr>Calibrate Program Solution</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Calibrating Color Sensors</dc:title>
  <cp:lastModifiedBy>Srinivasan Seshan</cp:lastModifiedBy>
  <cp:revision>9</cp:revision>
  <dcterms:created xsi:type="dcterms:W3CDTF">2014-10-28T21:59:38Z</dcterms:created>
  <dcterms:modified xsi:type="dcterms:W3CDTF">2019-12-25T16:54:59Z</dcterms:modified>
</cp:coreProperties>
</file>