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3" r:id="rId1"/>
    <p:sldMasterId id="2147483915" r:id="rId2"/>
  </p:sldMasterIdLst>
  <p:notesMasterIdLst>
    <p:notesMasterId r:id="rId11"/>
  </p:notesMasterIdLst>
  <p:handoutMasterIdLst>
    <p:handoutMasterId r:id="rId12"/>
  </p:handoutMasterIdLst>
  <p:sldIdLst>
    <p:sldId id="272" r:id="rId3"/>
    <p:sldId id="267" r:id="rId4"/>
    <p:sldId id="268" r:id="rId5"/>
    <p:sldId id="270" r:id="rId6"/>
    <p:sldId id="271" r:id="rId7"/>
    <p:sldId id="257" r:id="rId8"/>
    <p:sldId id="259"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28" autoAdjust="0"/>
    <p:restoredTop sz="94722"/>
  </p:normalViewPr>
  <p:slideViewPr>
    <p:cSldViewPr snapToGrid="0" snapToObjects="1">
      <p:cViewPr>
        <p:scale>
          <a:sx n="98" d="100"/>
          <a:sy n="98" d="100"/>
        </p:scale>
        <p:origin x="2056" y="1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1035ED-5FA1-BD4D-ABFA-C98F4B1B9192}" type="datetimeFigureOut">
              <a:rPr lang="en-US" smtClean="0"/>
              <a:t>12/25/19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7D9BCF-5B03-4141-B74C-13303A03D00A}" type="slidenum">
              <a:rPr lang="en-US" smtClean="0"/>
              <a:t>‹#›</a:t>
            </a:fld>
            <a:endParaRPr lang="en-US"/>
          </a:p>
        </p:txBody>
      </p:sp>
    </p:spTree>
    <p:extLst>
      <p:ext uri="{BB962C8B-B14F-4D97-AF65-F5344CB8AC3E}">
        <p14:creationId xmlns:p14="http://schemas.microsoft.com/office/powerpoint/2010/main" val="27553385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248F52-A887-2249-BA20-412622C14964}" type="datetimeFigureOut">
              <a:rPr lang="en-US" smtClean="0"/>
              <a:t>12/25/19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7D02-0BC0-544E-B6BC-7C447191664C}" type="slidenum">
              <a:rPr lang="en-US" smtClean="0"/>
              <a:t>‹#›</a:t>
            </a:fld>
            <a:endParaRPr lang="en-US"/>
          </a:p>
        </p:txBody>
      </p:sp>
    </p:spTree>
    <p:extLst>
      <p:ext uri="{BB962C8B-B14F-4D97-AF65-F5344CB8AC3E}">
        <p14:creationId xmlns:p14="http://schemas.microsoft.com/office/powerpoint/2010/main" val="25380837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8</a:t>
            </a:fld>
            <a:endParaRPr lang="en-US"/>
          </a:p>
        </p:txBody>
      </p:sp>
    </p:spTree>
    <p:extLst>
      <p:ext uri="{BB962C8B-B14F-4D97-AF65-F5344CB8AC3E}">
        <p14:creationId xmlns:p14="http://schemas.microsoft.com/office/powerpoint/2010/main" val="2734864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1D69CFDD-E82E-2F47-8EC6-2112F308FA4E}"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EV3Lessons.com"/>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4792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A0235-3A92-9D43-ADD0-521BDC73213B}"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56780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02B35-77E5-CC41-A327-191443E7E8EA}"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20022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7830E5-92DE-3F44-B2A4-DE74A450842E}"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6181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035D1-B0C4-2C46-9C7D-2EF4085AD1F9}"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22914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262579-B732-0449-B3D6-211AD0029274}"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314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2C312-C48A-2B49-A0C5-963BFFFEA2DA}"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454949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0B2007-293F-574E-AA60-E3C94A0EDB99}" type="datetime1">
              <a:rPr lang="en-US" smtClean="0"/>
              <a:t>12/25/19</a:t>
            </a:fld>
            <a:endParaRPr lang="en-US"/>
          </a:p>
        </p:txBody>
      </p:sp>
      <p:sp>
        <p:nvSpPr>
          <p:cNvPr id="8" name="Footer Placeholder 7"/>
          <p:cNvSpPr>
            <a:spLocks noGrp="1"/>
          </p:cNvSpPr>
          <p:nvPr>
            <p:ph type="ftr" sz="quarter" idx="11"/>
          </p:nvPr>
        </p:nvSpPr>
        <p:spPr/>
        <p:txBody>
          <a:body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8615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FCCC0-D2FE-E341-B5A4-F3AA4972A29D}" type="datetime1">
              <a:rPr lang="en-US" smtClean="0"/>
              <a:t>12/25/19</a:t>
            </a:fld>
            <a:endParaRPr lang="en-US"/>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219631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FFC8CE-F710-7C44-88E0-7697E2A648E7}"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04858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0EF5BC6-125C-8B47-834F-C8AFFBB9B0BE}"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2020 EV3Lessons.com, Last edit 12/24/2019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278783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22D35-406F-6441-9734-99287565296B}"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024605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AD2838-6E03-F843-83A0-FFF466A55909}"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08460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09A07-86BE-EE4E-A0DA-8191A02FBDD4}"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358016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50112-0B05-084D-9F30-21E6F4EDE963}"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0896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3F2B9-C438-094C-AA45-650D873DC5FE}"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44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DBDFE8-D19C-FE40-A2A6-5467F2487647}"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65877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8FBAAC-7F54-BA4E-AEC9-55DAED34412F}" type="datetime1">
              <a:rPr lang="en-US" smtClean="0"/>
              <a:t>12/25/19</a:t>
            </a:fld>
            <a:endParaRPr lang="en-US"/>
          </a:p>
        </p:txBody>
      </p:sp>
      <p:sp>
        <p:nvSpPr>
          <p:cNvPr id="8" name="Footer Placeholder 7"/>
          <p:cNvSpPr>
            <a:spLocks noGrp="1"/>
          </p:cNvSpPr>
          <p:nvPr>
            <p:ph type="ftr" sz="quarter" idx="11"/>
          </p:nvPr>
        </p:nvSpPr>
        <p:spPr/>
        <p:txBody>
          <a:body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03987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9F7372-375C-D044-BD86-BE98C370512D}" type="datetime1">
              <a:rPr lang="en-US" smtClean="0"/>
              <a:t>12/25/19</a:t>
            </a:fld>
            <a:endParaRPr lang="en-US"/>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83531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B2F1DB-E756-DA42-8059-781971F70DB1}"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17351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7E769C-116F-9849-BD3F-C1A44332E0E9}"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2020 EV3Lessons.com, Last edit 12/24/2019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233849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94FD2D-192B-BD47-8C33-44EEF1657A72}"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21078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9853187-027E-184E-AC9D-235FB52D986B}"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2020 EV3Lessons.com, Last edit 12/24/2019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3034353"/>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1689FB8-9912-4E41-8ACD-EC7BE8FB08E1}"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2020 EV3Lessons.com, Last edit 12/24/2019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2737420"/>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2959-58E8-B042-9420-208CFD1DD02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A08D2F0-127B-734B-B7F7-8B559A95488E}"/>
              </a:ext>
            </a:extLst>
          </p:cNvPr>
          <p:cNvSpPr>
            <a:spLocks noGrp="1"/>
          </p:cNvSpPr>
          <p:nvPr>
            <p:ph type="subTitle" idx="1"/>
          </p:nvPr>
        </p:nvSpPr>
        <p:spPr/>
        <p:txBody>
          <a:bodyPr>
            <a:normAutofit fontScale="92500" lnSpcReduction="10000"/>
          </a:bodyPr>
          <a:lstStyle/>
          <a:p>
            <a:r>
              <a:rPr lang="en-US" dirty="0"/>
              <a:t>Brick buttons AS SENSORS</a:t>
            </a:r>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F2768EA5-FDAA-5C48-87E2-24A4393D35F5}"/>
              </a:ext>
            </a:extLst>
          </p:cNvPr>
          <p:cNvPicPr>
            <a:picLocks noChangeAspect="1"/>
          </p:cNvPicPr>
          <p:nvPr/>
        </p:nvPicPr>
        <p:blipFill rotWithShape="1">
          <a:blip r:embed="rId2"/>
          <a:srcRect l="2055" t="7277" r="2818" b="5432"/>
          <a:stretch/>
        </p:blipFill>
        <p:spPr>
          <a:xfrm>
            <a:off x="4172606" y="154094"/>
            <a:ext cx="4866289" cy="1870649"/>
          </a:xfrm>
          <a:prstGeom prst="rect">
            <a:avLst/>
          </a:prstGeom>
        </p:spPr>
      </p:pic>
      <p:pic>
        <p:nvPicPr>
          <p:cNvPr id="6" name="Picture 5" descr="A close up of a sign&#10;&#10;Description automatically generated">
            <a:extLst>
              <a:ext uri="{FF2B5EF4-FFF2-40B4-BE49-F238E27FC236}">
                <a16:creationId xmlns:a16="http://schemas.microsoft.com/office/drawing/2014/main" id="{BD829DD7-126E-C544-B1E4-064FBBF13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spTree>
    <p:extLst>
      <p:ext uri="{BB962C8B-B14F-4D97-AF65-F5344CB8AC3E}">
        <p14:creationId xmlns:p14="http://schemas.microsoft.com/office/powerpoint/2010/main" val="226351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r>
              <a:rPr lang="en-US" dirty="0"/>
              <a:t>Learn how to use your brick buttons as sensors</a:t>
            </a:r>
          </a:p>
          <a:p>
            <a:endParaRPr lang="en-US" dirty="0"/>
          </a:p>
          <a:p>
            <a:r>
              <a:rPr lang="en-US" dirty="0"/>
              <a:t>Prerequisites: Display Blocks</a:t>
            </a:r>
          </a:p>
          <a:p>
            <a:endParaRPr lang="en-US" dirty="0"/>
          </a:p>
        </p:txBody>
      </p:sp>
      <p:sp>
        <p:nvSpPr>
          <p:cNvPr id="4" name="Footer Placeholder 3"/>
          <p:cNvSpPr>
            <a:spLocks noGrp="1"/>
          </p:cNvSpPr>
          <p:nvPr>
            <p:ph type="ftr" sz="quarter" idx="11"/>
          </p:nvPr>
        </p:nvSpPr>
        <p:spPr/>
        <p:txBody>
          <a:bodyPr/>
          <a:lstStyle/>
          <a:p>
            <a:r>
              <a:rPr lang="en-US"/>
              <a:t>Copytight © 2020 EV3Lessons.com, Last edit 12/24/2019</a:t>
            </a:r>
            <a:endParaRPr lang="en-US" dirty="0"/>
          </a:p>
        </p:txBody>
      </p:sp>
    </p:spTree>
    <p:extLst>
      <p:ext uri="{BB962C8B-B14F-4D97-AF65-F5344CB8AC3E}">
        <p14:creationId xmlns:p14="http://schemas.microsoft.com/office/powerpoint/2010/main" val="48637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Brick Buttons?</a:t>
            </a:r>
          </a:p>
        </p:txBody>
      </p:sp>
      <p:sp>
        <p:nvSpPr>
          <p:cNvPr id="3" name="Content Placeholder 2"/>
          <p:cNvSpPr>
            <a:spLocks noGrp="1"/>
          </p:cNvSpPr>
          <p:nvPr>
            <p:ph idx="1"/>
          </p:nvPr>
        </p:nvSpPr>
        <p:spPr>
          <a:xfrm>
            <a:off x="227874" y="1505616"/>
            <a:ext cx="5708469" cy="4406811"/>
          </a:xfrm>
        </p:spPr>
        <p:txBody>
          <a:bodyPr/>
          <a:lstStyle/>
          <a:p>
            <a:r>
              <a:rPr lang="en-US" dirty="0"/>
              <a:t>The Brick Buttons are the five buttons on the EV3 Brick (all buttons except the Back button)</a:t>
            </a:r>
          </a:p>
          <a:p>
            <a:r>
              <a:rPr lang="en-US" dirty="0"/>
              <a:t>They can be used as sensors to detect if a button has been pressed or released in order to control your program</a:t>
            </a:r>
          </a:p>
          <a:p>
            <a:r>
              <a:rPr lang="en-US" dirty="0"/>
              <a:t>Unlike in the EV3-G software, there is no option for bumped. (Same is true for the Touch Sensor)</a:t>
            </a:r>
          </a:p>
          <a:p>
            <a:r>
              <a:rPr lang="en-US" dirty="0"/>
              <a:t>Note: You cannot detect if two buttons are pressed at the same time with a single command. However, this can still be done.</a:t>
            </a:r>
          </a:p>
          <a:p>
            <a:r>
              <a:rPr lang="en-US" dirty="0"/>
              <a:t>The Brick Button blocks are found in the Sensors section of the programming blocks.</a:t>
            </a:r>
          </a:p>
          <a:p>
            <a:endParaRPr lang="en-US" dirty="0"/>
          </a:p>
          <a:p>
            <a:endParaRPr lang="en-US" dirty="0"/>
          </a:p>
        </p:txBody>
      </p:sp>
      <p:sp>
        <p:nvSpPr>
          <p:cNvPr id="4" name="Footer Placeholder 3"/>
          <p:cNvSpPr>
            <a:spLocks noGrp="1"/>
          </p:cNvSpPr>
          <p:nvPr>
            <p:ph type="ftr" sz="quarter" idx="11"/>
          </p:nvPr>
        </p:nvSpPr>
        <p:spPr/>
        <p:txBody>
          <a:bodyPr/>
          <a:lstStyle/>
          <a:p>
            <a:r>
              <a:rPr lang="en-US"/>
              <a:t>Copytight © 2020 EV3Lessons.com, Last edit 12/24/2019</a:t>
            </a:r>
          </a:p>
        </p:txBody>
      </p:sp>
      <p:pic>
        <p:nvPicPr>
          <p:cNvPr id="6" name="Picture 5" descr="A screenshot of a cell phone&#10;&#10;Description automatically generated">
            <a:extLst>
              <a:ext uri="{FF2B5EF4-FFF2-40B4-BE49-F238E27FC236}">
                <a16:creationId xmlns:a16="http://schemas.microsoft.com/office/drawing/2014/main" id="{6502F0BC-4912-C04F-8E42-2E50C308AA64}"/>
              </a:ext>
            </a:extLst>
          </p:cNvPr>
          <p:cNvPicPr>
            <a:picLocks noChangeAspect="1"/>
          </p:cNvPicPr>
          <p:nvPr/>
        </p:nvPicPr>
        <p:blipFill>
          <a:blip r:embed="rId2"/>
          <a:stretch>
            <a:fillRect/>
          </a:stretch>
        </p:blipFill>
        <p:spPr>
          <a:xfrm>
            <a:off x="5936343" y="1930775"/>
            <a:ext cx="3100977" cy="2996450"/>
          </a:xfrm>
          <a:prstGeom prst="rect">
            <a:avLst/>
          </a:prstGeom>
        </p:spPr>
      </p:pic>
    </p:spTree>
    <p:extLst>
      <p:ext uri="{BB962C8B-B14F-4D97-AF65-F5344CB8AC3E}">
        <p14:creationId xmlns:p14="http://schemas.microsoft.com/office/powerpoint/2010/main" val="175953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Challenge 1: Button Press &amp; Debugging</a:t>
            </a:r>
            <a:endParaRPr lang="en-US" dirty="0"/>
          </a:p>
        </p:txBody>
      </p:sp>
      <p:sp>
        <p:nvSpPr>
          <p:cNvPr id="3" name="Content Placeholder 2"/>
          <p:cNvSpPr>
            <a:spLocks noGrp="1"/>
          </p:cNvSpPr>
          <p:nvPr>
            <p:ph idx="1"/>
          </p:nvPr>
        </p:nvSpPr>
        <p:spPr/>
        <p:txBody>
          <a:bodyPr/>
          <a:lstStyle/>
          <a:p>
            <a:r>
              <a:rPr lang="en-US" dirty="0">
                <a:solidFill>
                  <a:srgbClr val="FF0000"/>
                </a:solidFill>
              </a:rPr>
              <a:t>CHALLENGE: </a:t>
            </a:r>
            <a:r>
              <a:rPr lang="en-US" dirty="0"/>
              <a:t>Program your robot to move forward until a button is pressed. Just like in the beginner lessons that used sensors, you will use a Wait For block to complete this challenge.</a:t>
            </a:r>
          </a:p>
          <a:p>
            <a:r>
              <a:rPr lang="en-US" dirty="0"/>
              <a:t>A good use for such a program might be to help you debug. Adding a Wait For Button Press in your code helps you run parts of your code and check for errors.</a:t>
            </a:r>
          </a:p>
          <a:p>
            <a:r>
              <a:rPr lang="en-US" b="1" dirty="0"/>
              <a:t>STEP 1: </a:t>
            </a:r>
            <a:r>
              <a:rPr lang="en-US" dirty="0"/>
              <a:t>Turn on motor in your Move Steering Block</a:t>
            </a:r>
          </a:p>
          <a:p>
            <a:r>
              <a:rPr lang="en-US" b="1" dirty="0"/>
              <a:t>STEP 2: </a:t>
            </a:r>
            <a:r>
              <a:rPr lang="en-US" dirty="0"/>
              <a:t>Add a Wait For Button Press (Middle Button)</a:t>
            </a:r>
          </a:p>
          <a:p>
            <a:r>
              <a:rPr lang="en-US" b="1" dirty="0"/>
              <a:t>STEP 3: </a:t>
            </a:r>
            <a:r>
              <a:rPr lang="en-US" dirty="0"/>
              <a:t>Stop Motors after the button is pressed.</a:t>
            </a:r>
          </a:p>
        </p:txBody>
      </p:sp>
      <p:sp>
        <p:nvSpPr>
          <p:cNvPr id="4" name="Footer Placeholder 3"/>
          <p:cNvSpPr>
            <a:spLocks noGrp="1"/>
          </p:cNvSpPr>
          <p:nvPr>
            <p:ph type="ftr" sz="quarter" idx="11"/>
          </p:nvPr>
        </p:nvSpPr>
        <p:spPr/>
        <p:txBody>
          <a:bodyPr/>
          <a:lstStyle/>
          <a:p>
            <a:r>
              <a:rPr lang="en-US"/>
              <a:t>Copytight © 2020 EV3Lessons.com, Last edit 12/24/2019</a:t>
            </a:r>
          </a:p>
        </p:txBody>
      </p:sp>
    </p:spTree>
    <p:extLst>
      <p:ext uri="{BB962C8B-B14F-4D97-AF65-F5344CB8AC3E}">
        <p14:creationId xmlns:p14="http://schemas.microsoft.com/office/powerpoint/2010/main" val="41274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1 Solution</a:t>
            </a:r>
          </a:p>
        </p:txBody>
      </p:sp>
      <p:sp>
        <p:nvSpPr>
          <p:cNvPr id="4" name="Footer Placeholder 3"/>
          <p:cNvSpPr>
            <a:spLocks noGrp="1"/>
          </p:cNvSpPr>
          <p:nvPr>
            <p:ph type="ftr" sz="quarter" idx="11"/>
          </p:nvPr>
        </p:nvSpPr>
        <p:spPr/>
        <p:txBody>
          <a:bodyPr/>
          <a:lstStyle/>
          <a:p>
            <a:r>
              <a:rPr lang="en-US"/>
              <a:t>Copytight © 2020 EV3Lessons.com, Last edit 12/24/2019</a:t>
            </a:r>
          </a:p>
        </p:txBody>
      </p:sp>
      <p:pic>
        <p:nvPicPr>
          <p:cNvPr id="5" name="Picture 4" descr="A screenshot of a cell phone&#10;&#10;Description automatically generated">
            <a:extLst>
              <a:ext uri="{FF2B5EF4-FFF2-40B4-BE49-F238E27FC236}">
                <a16:creationId xmlns:a16="http://schemas.microsoft.com/office/drawing/2014/main" id="{4086797F-9117-A848-BC9C-3AB5AD2448FC}"/>
              </a:ext>
            </a:extLst>
          </p:cNvPr>
          <p:cNvPicPr>
            <a:picLocks noChangeAspect="1"/>
          </p:cNvPicPr>
          <p:nvPr/>
        </p:nvPicPr>
        <p:blipFill>
          <a:blip r:embed="rId2"/>
          <a:stretch>
            <a:fillRect/>
          </a:stretch>
        </p:blipFill>
        <p:spPr>
          <a:xfrm>
            <a:off x="825500" y="1761797"/>
            <a:ext cx="7493000" cy="4343400"/>
          </a:xfrm>
          <a:prstGeom prst="rect">
            <a:avLst/>
          </a:prstGeom>
        </p:spPr>
      </p:pic>
    </p:spTree>
    <p:extLst>
      <p:ext uri="{BB962C8B-B14F-4D97-AF65-F5344CB8AC3E}">
        <p14:creationId xmlns:p14="http://schemas.microsoft.com/office/powerpoint/2010/main" val="180473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 2: Menu With Buttons</a:t>
            </a:r>
          </a:p>
        </p:txBody>
      </p:sp>
      <p:sp>
        <p:nvSpPr>
          <p:cNvPr id="2" name="Content Placeholder 1"/>
          <p:cNvSpPr>
            <a:spLocks noGrp="1"/>
          </p:cNvSpPr>
          <p:nvPr>
            <p:ph idx="1"/>
          </p:nvPr>
        </p:nvSpPr>
        <p:spPr>
          <a:xfrm>
            <a:off x="227874" y="1505616"/>
            <a:ext cx="8596811" cy="1338168"/>
          </a:xfrm>
        </p:spPr>
        <p:txBody>
          <a:bodyPr/>
          <a:lstStyle/>
          <a:p>
            <a:r>
              <a:rPr lang="en-US" dirty="0"/>
              <a:t>Create an onscreen menu using the brick buttons that does a different action based on which button is pressed. The actions to program are – go forward, backward, left and right</a:t>
            </a:r>
          </a:p>
        </p:txBody>
      </p:sp>
      <p:sp>
        <p:nvSpPr>
          <p:cNvPr id="4" name="Footer Placeholder 3"/>
          <p:cNvSpPr>
            <a:spLocks noGrp="1"/>
          </p:cNvSpPr>
          <p:nvPr>
            <p:ph type="ftr" sz="quarter" idx="11"/>
          </p:nvPr>
        </p:nvSpPr>
        <p:spPr/>
        <p:txBody>
          <a:bodyPr/>
          <a:lstStyle/>
          <a:p>
            <a:r>
              <a:rPr lang="en-US"/>
              <a:t>Copytight © 2020 EV3Lessons.com, Last edit 12/24/2019</a:t>
            </a:r>
            <a:endParaRPr lang="en-US" dirty="0"/>
          </a:p>
        </p:txBody>
      </p:sp>
      <p:sp>
        <p:nvSpPr>
          <p:cNvPr id="12" name="Rectangle 11"/>
          <p:cNvSpPr/>
          <p:nvPr/>
        </p:nvSpPr>
        <p:spPr>
          <a:xfrm>
            <a:off x="227874" y="2563706"/>
            <a:ext cx="4572000" cy="3693319"/>
          </a:xfrm>
          <a:prstGeom prst="rect">
            <a:avLst/>
          </a:prstGeom>
        </p:spPr>
        <p:txBody>
          <a:bodyPr>
            <a:spAutoFit/>
          </a:bodyPr>
          <a:lstStyle/>
          <a:p>
            <a:r>
              <a:rPr lang="en-US" dirty="0"/>
              <a:t>STEP 1: Use four Display Blocks to display the  4 actions on the screen so it will look like the image on the right</a:t>
            </a:r>
          </a:p>
          <a:p>
            <a:endParaRPr lang="en-US" dirty="0"/>
          </a:p>
          <a:p>
            <a:r>
              <a:rPr lang="en-US" dirty="0"/>
              <a:t>STEP 2: Wait for any of the four buttons to be pressed</a:t>
            </a:r>
          </a:p>
          <a:p>
            <a:endParaRPr lang="en-US" dirty="0"/>
          </a:p>
          <a:p>
            <a:r>
              <a:rPr lang="en-US" dirty="0"/>
              <a:t>STEP 3: Add four If Then Blocks and based on which button is pressed, run the code for the four actions – left, right, forward, backward</a:t>
            </a:r>
          </a:p>
          <a:p>
            <a:endParaRPr lang="en-US" dirty="0"/>
          </a:p>
          <a:p>
            <a:r>
              <a:rPr lang="en-US" dirty="0"/>
              <a:t>STEP 4: Place steps 2 and 3 in a loop that runs forever</a:t>
            </a:r>
          </a:p>
        </p:txBody>
      </p:sp>
      <p:pic>
        <p:nvPicPr>
          <p:cNvPr id="6" name="Picture 5"/>
          <p:cNvPicPr>
            <a:picLocks noChangeAspect="1"/>
          </p:cNvPicPr>
          <p:nvPr/>
        </p:nvPicPr>
        <p:blipFill>
          <a:blip r:embed="rId2"/>
          <a:stretch>
            <a:fillRect/>
          </a:stretch>
        </p:blipFill>
        <p:spPr>
          <a:xfrm>
            <a:off x="5064842" y="2563706"/>
            <a:ext cx="3513101" cy="1945918"/>
          </a:xfrm>
          <a:prstGeom prst="rect">
            <a:avLst/>
          </a:prstGeom>
        </p:spPr>
      </p:pic>
      <p:sp>
        <p:nvSpPr>
          <p:cNvPr id="5" name="TextBox 4">
            <a:extLst>
              <a:ext uri="{FF2B5EF4-FFF2-40B4-BE49-F238E27FC236}">
                <a16:creationId xmlns:a16="http://schemas.microsoft.com/office/drawing/2014/main" id="{8CFC857B-8639-9E42-8F0D-CA01762193B3}"/>
              </a:ext>
            </a:extLst>
          </p:cNvPr>
          <p:cNvSpPr txBox="1"/>
          <p:nvPr/>
        </p:nvSpPr>
        <p:spPr>
          <a:xfrm>
            <a:off x="5146065" y="4509624"/>
            <a:ext cx="3678620" cy="1754326"/>
          </a:xfrm>
          <a:prstGeom prst="rect">
            <a:avLst/>
          </a:prstGeom>
          <a:noFill/>
        </p:spPr>
        <p:txBody>
          <a:bodyPr wrap="square" rtlCol="0">
            <a:spAutoFit/>
          </a:bodyPr>
          <a:lstStyle/>
          <a:p>
            <a:r>
              <a:rPr lang="en-US" dirty="0">
                <a:solidFill>
                  <a:srgbClr val="FF0000"/>
                </a:solidFill>
              </a:rPr>
              <a:t>Note for Step 2: In the EV3-G software, the wait for brick buttons block allowed for the user to select multiple brick buttons. This is not true in EV3 Classroom. The Or block in the Operators tab must be used.</a:t>
            </a:r>
          </a:p>
        </p:txBody>
      </p:sp>
    </p:spTree>
    <p:extLst>
      <p:ext uri="{BB962C8B-B14F-4D97-AF65-F5344CB8AC3E}">
        <p14:creationId xmlns:p14="http://schemas.microsoft.com/office/powerpoint/2010/main" val="219418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2 Solution</a:t>
            </a:r>
          </a:p>
        </p:txBody>
      </p:sp>
      <p:sp>
        <p:nvSpPr>
          <p:cNvPr id="4" name="Footer Placeholder 3"/>
          <p:cNvSpPr>
            <a:spLocks noGrp="1"/>
          </p:cNvSpPr>
          <p:nvPr>
            <p:ph type="ftr" sz="quarter" idx="11"/>
          </p:nvPr>
        </p:nvSpPr>
        <p:spPr/>
        <p:txBody>
          <a:bodyPr/>
          <a:lstStyle/>
          <a:p>
            <a:r>
              <a:rPr lang="en-US"/>
              <a:t>Copytight © 2020 EV3Lessons.com, Last edit 12/24/2019</a:t>
            </a:r>
            <a:endParaRPr lang="en-US" dirty="0"/>
          </a:p>
        </p:txBody>
      </p:sp>
      <p:pic>
        <p:nvPicPr>
          <p:cNvPr id="7" name="Picture 6" descr="A screenshot of a cell phone&#10;&#10;Description automatically generated">
            <a:extLst>
              <a:ext uri="{FF2B5EF4-FFF2-40B4-BE49-F238E27FC236}">
                <a16:creationId xmlns:a16="http://schemas.microsoft.com/office/drawing/2014/main" id="{EA4C88B0-62D8-8E40-A391-EE292B8C6299}"/>
              </a:ext>
            </a:extLst>
          </p:cNvPr>
          <p:cNvPicPr>
            <a:picLocks noChangeAspect="1"/>
          </p:cNvPicPr>
          <p:nvPr/>
        </p:nvPicPr>
        <p:blipFill>
          <a:blip r:embed="rId2"/>
          <a:stretch>
            <a:fillRect/>
          </a:stretch>
        </p:blipFill>
        <p:spPr>
          <a:xfrm>
            <a:off x="227874" y="1364982"/>
            <a:ext cx="7427223" cy="4992251"/>
          </a:xfrm>
          <a:prstGeom prst="rect">
            <a:avLst/>
          </a:prstGeom>
        </p:spPr>
      </p:pic>
      <p:sp>
        <p:nvSpPr>
          <p:cNvPr id="9" name="TextBox 8"/>
          <p:cNvSpPr txBox="1"/>
          <p:nvPr/>
        </p:nvSpPr>
        <p:spPr>
          <a:xfrm>
            <a:off x="4066674" y="3921265"/>
            <a:ext cx="4608094" cy="1200329"/>
          </a:xfrm>
          <a:prstGeom prst="rect">
            <a:avLst/>
          </a:prstGeom>
          <a:noFill/>
        </p:spPr>
        <p:txBody>
          <a:bodyPr wrap="square" rtlCol="0">
            <a:spAutoFit/>
          </a:bodyPr>
          <a:lstStyle/>
          <a:p>
            <a:r>
              <a:rPr lang="en-US" dirty="0"/>
              <a:t>Note that if the action in the If Then block is very quick (like adding to a variable or displaying a sensor value), the above loop and selected action will run multiple times</a:t>
            </a:r>
          </a:p>
        </p:txBody>
      </p:sp>
    </p:spTree>
    <p:extLst>
      <p:ext uri="{BB962C8B-B14F-4D97-AF65-F5344CB8AC3E}">
        <p14:creationId xmlns:p14="http://schemas.microsoft.com/office/powerpoint/2010/main" val="231150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r>
              <a:rPr lang="en-US" dirty="0"/>
              <a:t>This tutorial was created by Sanjay Seshan and </a:t>
            </a:r>
            <a:r>
              <a:rPr lang="en-US"/>
              <a:t>Arvind Seshan</a:t>
            </a:r>
            <a:endParaRPr lang="en-US" dirty="0"/>
          </a:p>
          <a:p>
            <a:r>
              <a:rPr lang="en-US" dirty="0"/>
              <a:t>More lessons are available at www.ev3lessons.com</a:t>
            </a:r>
          </a:p>
        </p:txBody>
      </p:sp>
      <p:sp>
        <p:nvSpPr>
          <p:cNvPr id="4" name="Footer Placeholder 3"/>
          <p:cNvSpPr>
            <a:spLocks noGrp="1"/>
          </p:cNvSpPr>
          <p:nvPr>
            <p:ph type="ftr" sz="quarter" idx="11"/>
          </p:nvPr>
        </p:nvSpPr>
        <p:spPr/>
        <p:txBody>
          <a:bodyPr/>
          <a:lstStyle/>
          <a:p>
            <a:r>
              <a:rPr lang="en-US"/>
              <a:t>Copytight © 2020 EV3Lessons.com, Last edit 12/24/2019</a:t>
            </a:r>
            <a:endParaRPr lang="en-US" dirty="0"/>
          </a:p>
        </p:txBody>
      </p:sp>
      <p:sp>
        <p:nvSpPr>
          <p:cNvPr id="6" name="Rectangle 1"/>
          <p:cNvSpPr>
            <a:spLocks noChangeArrowheads="1"/>
          </p:cNvSpPr>
          <p:nvPr/>
        </p:nvSpPr>
        <p:spPr bwMode="auto">
          <a:xfrm>
            <a:off x="457199" y="4788453"/>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767327"/>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66081434"/>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747</TotalTime>
  <Words>583</Words>
  <Application>Microsoft Macintosh PowerPoint</Application>
  <PresentationFormat>On-screen Show (4:3)</PresentationFormat>
  <Paragraphs>42</Paragraphs>
  <Slides>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Helvetica Neue</vt:lpstr>
      <vt:lpstr>Retrospect</vt:lpstr>
      <vt:lpstr>intermediatev2</vt:lpstr>
      <vt:lpstr>PowerPoint Presentation</vt:lpstr>
      <vt:lpstr>Lesson Objectives</vt:lpstr>
      <vt:lpstr>What are the Brick Buttons?</vt:lpstr>
      <vt:lpstr>Challenge 1: Button Press &amp; Debugging</vt:lpstr>
      <vt:lpstr>Challenge 1 Solution</vt:lpstr>
      <vt:lpstr>Challenge 2: Menu With Buttons</vt:lpstr>
      <vt:lpstr>Challenge 2 Solution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Lesson: Intermediate Menu System</dc:title>
  <dc:creator>Sanjay Seshan</dc:creator>
  <cp:lastModifiedBy>Srinivasan Seshan</cp:lastModifiedBy>
  <cp:revision>43</cp:revision>
  <dcterms:created xsi:type="dcterms:W3CDTF">2014-11-29T19:53:57Z</dcterms:created>
  <dcterms:modified xsi:type="dcterms:W3CDTF">2019-12-25T14:37:45Z</dcterms:modified>
</cp:coreProperties>
</file>