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  <p:sldMasterId id="2147483738" r:id="rId2"/>
  </p:sldMasterIdLst>
  <p:notesMasterIdLst>
    <p:notesMasterId r:id="rId15"/>
  </p:notesMasterIdLst>
  <p:handoutMasterIdLst>
    <p:handoutMasterId r:id="rId16"/>
  </p:handoutMasterIdLst>
  <p:sldIdLst>
    <p:sldId id="374" r:id="rId3"/>
    <p:sldId id="372" r:id="rId4"/>
    <p:sldId id="356" r:id="rId5"/>
    <p:sldId id="368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6259" autoAdjust="0"/>
  </p:normalViewPr>
  <p:slideViewPr>
    <p:cSldViewPr snapToGrid="0" snapToObjects="1">
      <p:cViewPr varScale="1">
        <p:scale>
          <a:sx n="123" d="100"/>
          <a:sy n="123" d="100"/>
        </p:scale>
        <p:origin x="8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88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203C-7021-C140-AFE7-0C60641C7BAD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8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EC03-68C4-BB47-AC7B-5BDCA5D1CBF7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F2C8-C835-2C4C-AA5F-87296180B3D3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1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A1D5-5D33-6B48-AE6C-2DA00957B565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6CB076-3419-4B4B-AE5B-4883A9BF90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55" t="7277" r="2818" b="5432"/>
          <a:stretch/>
        </p:blipFill>
        <p:spPr>
          <a:xfrm>
            <a:off x="4172606" y="154094"/>
            <a:ext cx="4866289" cy="187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86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7151-1471-9346-A136-7207C09F360B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77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3093-0169-A54C-9D92-F46247B592A3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782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4CF-F1F4-1443-B2C0-667A297B65A0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67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B92-5B30-5049-A900-3A6C6E3A1EC4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06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2608-6CBD-F642-BDE5-95FA6B9BAECD}" type="datetime1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96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16B6A-292F-2E46-AB4A-0DF4CB082E5E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2020 EV3Lessons.com, Last edit 12/24/2019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29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9A70032-8143-4040-9147-A2F1FEF469E6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2020 EV3Lessons.com, Last edit 12/24/2019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5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C5FD-6336-F640-9520-94E0C21B3F9F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865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128C-A221-5C40-9082-6DEB73AAD5C9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28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F2B-036C-DC41-BE57-3B1A0401F0CC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30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DAD2-355A-F040-8074-A1110268E7ED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8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7550-0942-2345-832D-816B6782AD53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6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01B1-2274-DD4C-A2EF-E0537AB68F25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5D83-F635-B142-AAEB-E194C76EDD3A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8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5862-C978-AF43-8CE3-A918FF8C98A3}" type="datetime1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4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9FF7-80E2-5F4C-BFE2-539BC2BB7ED5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2020 EV3Lessons.com, Last edit 12/24/2019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37F5516-E079-164C-84BE-CD92E5497942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2020 EV3Lessons.com, Last edit 12/24/2019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2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5D7E-8A33-424A-B8D2-3D18E9FDEB92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3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694ECB-4BDC-E34D-B89B-233CB454A6D6}" type="datetime1">
              <a:rPr lang="en-US" smtClean="0"/>
              <a:t>12/25/19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2020 EV3Lessons.com, Last edit 12/24/2019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169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A947D0-6F5F-CC4E-9B29-9551C7295C8E}" type="datetime1">
              <a:rPr lang="en-US" smtClean="0"/>
              <a:t>12/25/19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2020 EV3Lessons.com, Last edit 12/24/2019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734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DEBUGGING TECHNIQUES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332C542F-95A2-C647-B6C3-2AAF7F7ED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851" y="4560307"/>
            <a:ext cx="1444298" cy="14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88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Video – Click to Play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pic>
        <p:nvPicPr>
          <p:cNvPr id="6" name="DebuggingPreview.mo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1724" y="1681654"/>
            <a:ext cx="6909942" cy="3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5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85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985257" cy="4654528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Recordings: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You can record your robot with a camera. Then watch the video and observe what went wrong</a:t>
            </a:r>
          </a:p>
          <a:p>
            <a:pPr marL="742950" lvl="1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Comments: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You can also use “comments” to help debug – we add comments to remember what older values were entered into a block.  We watch the robot and then adjust these values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897" y="1592431"/>
            <a:ext cx="2765298" cy="1957458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660" y="3309419"/>
            <a:ext cx="1953095" cy="195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04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tutorial was created by Sanjay Seshan and Arvind </a:t>
            </a:r>
          </a:p>
          <a:p>
            <a:r>
              <a:rPr lang="en-US" dirty="0"/>
              <a:t>More lessons are available at www.ev3lessons.com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11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/>
              <a:t>Learn the importance of debugging</a:t>
            </a:r>
          </a:p>
          <a:p>
            <a:pPr marL="457200" indent="-457200">
              <a:buAutoNum type="arabicParenR"/>
            </a:pPr>
            <a:r>
              <a:rPr lang="en-US" dirty="0"/>
              <a:t>Learn some techniques for debugging your code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</p:spTree>
    <p:extLst>
      <p:ext uri="{BB962C8B-B14F-4D97-AF65-F5344CB8AC3E}">
        <p14:creationId xmlns:p14="http://schemas.microsoft.com/office/powerpoint/2010/main" val="358327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Debug?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 is a useful strategy to figure out where in your program something is going wrong or what went wrong</a:t>
            </a:r>
          </a:p>
          <a:p>
            <a:r>
              <a:rPr lang="en-US" dirty="0"/>
              <a:t>Once your code starts to become long or complicated (e.g. using sensors), it can become hard to figure out where in the program you are</a:t>
            </a:r>
          </a:p>
          <a:p>
            <a:r>
              <a:rPr lang="en-US" dirty="0"/>
              <a:t>The following slides show you some ways of knowing where you are in your program or knowing what values your sensors see</a:t>
            </a:r>
          </a:p>
          <a:p>
            <a:r>
              <a:rPr lang="en-US" dirty="0"/>
              <a:t>You will see that these techniques can be VERY USEFUL to any programmer.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4" name="Process 3"/>
          <p:cNvSpPr/>
          <p:nvPr/>
        </p:nvSpPr>
        <p:spPr>
          <a:xfrm>
            <a:off x="331775" y="4817048"/>
            <a:ext cx="1430090" cy="1029773"/>
          </a:xfrm>
          <a:prstGeom prst="flowChartProcess">
            <a:avLst/>
          </a:prstGeom>
          <a:solidFill>
            <a:srgbClr val="F5C20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Locate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Error</a:t>
            </a:r>
          </a:p>
        </p:txBody>
      </p:sp>
      <p:sp>
        <p:nvSpPr>
          <p:cNvPr id="5" name="Process 4"/>
          <p:cNvSpPr/>
          <p:nvPr/>
        </p:nvSpPr>
        <p:spPr>
          <a:xfrm>
            <a:off x="2219495" y="4805605"/>
            <a:ext cx="1327124" cy="1029773"/>
          </a:xfrm>
          <a:prstGeom prst="flowChartProcess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Think of Solution</a:t>
            </a:r>
          </a:p>
        </p:txBody>
      </p:sp>
      <p:sp>
        <p:nvSpPr>
          <p:cNvPr id="6" name="Process 5"/>
          <p:cNvSpPr/>
          <p:nvPr/>
        </p:nvSpPr>
        <p:spPr>
          <a:xfrm>
            <a:off x="5826995" y="4809261"/>
            <a:ext cx="1327124" cy="1029773"/>
          </a:xfrm>
          <a:prstGeom prst="flowChartProcess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Re-Test Program</a:t>
            </a:r>
          </a:p>
        </p:txBody>
      </p:sp>
      <p:sp>
        <p:nvSpPr>
          <p:cNvPr id="7" name="Process 6"/>
          <p:cNvSpPr/>
          <p:nvPr/>
        </p:nvSpPr>
        <p:spPr>
          <a:xfrm>
            <a:off x="4019359" y="4809262"/>
            <a:ext cx="1327124" cy="1029773"/>
          </a:xfrm>
          <a:prstGeom prst="flowChartProcess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Fix Error</a:t>
            </a:r>
          </a:p>
        </p:txBody>
      </p:sp>
      <p:cxnSp>
        <p:nvCxnSpPr>
          <p:cNvPr id="11" name="Elbow Connector 10"/>
          <p:cNvCxnSpPr>
            <a:stCxn id="6" idx="2"/>
            <a:endCxn id="4" idx="2"/>
          </p:cNvCxnSpPr>
          <p:nvPr/>
        </p:nvCxnSpPr>
        <p:spPr>
          <a:xfrm rot="5400000">
            <a:off x="3764796" y="3121059"/>
            <a:ext cx="7787" cy="5443737"/>
          </a:xfrm>
          <a:prstGeom prst="bentConnector3">
            <a:avLst>
              <a:gd name="adj1" fmla="val 30356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 flipV="1">
            <a:off x="1761865" y="5320492"/>
            <a:ext cx="457630" cy="11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1"/>
          </p:cNvCxnSpPr>
          <p:nvPr/>
        </p:nvCxnSpPr>
        <p:spPr>
          <a:xfrm>
            <a:off x="3546619" y="5320492"/>
            <a:ext cx="472740" cy="3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6" idx="1"/>
          </p:cNvCxnSpPr>
          <p:nvPr/>
        </p:nvCxnSpPr>
        <p:spPr>
          <a:xfrm flipV="1">
            <a:off x="5346483" y="5324148"/>
            <a:ext cx="4805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9" idx="1"/>
          </p:cNvCxnSpPr>
          <p:nvPr/>
        </p:nvCxnSpPr>
        <p:spPr>
          <a:xfrm>
            <a:off x="7154119" y="5324148"/>
            <a:ext cx="468260" cy="2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Process 18"/>
          <p:cNvSpPr/>
          <p:nvPr/>
        </p:nvSpPr>
        <p:spPr>
          <a:xfrm>
            <a:off x="7622379" y="5057329"/>
            <a:ext cx="1221297" cy="537770"/>
          </a:xfrm>
          <a:prstGeom prst="flowChart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HURRAY!</a:t>
            </a:r>
          </a:p>
        </p:txBody>
      </p:sp>
    </p:spTree>
    <p:extLst>
      <p:ext uri="{BB962C8B-B14F-4D97-AF65-F5344CB8AC3E}">
        <p14:creationId xmlns:p14="http://schemas.microsoft.com/office/powerpoint/2010/main" val="202819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213" y="1438925"/>
            <a:ext cx="4028866" cy="4032921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200" u="sng" dirty="0"/>
              <a:t>Play Selected vs. Button Press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Very similar techniques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Lets you try out smaller portions of code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Play Selected requires </a:t>
            </a:r>
            <a:r>
              <a:rPr lang="en-US" b="0" dirty="0" err="1"/>
              <a:t>bluetooth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/>
              <a:t>Button Press requires some care so you don’t jostle the robot when pressing the button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3300" b="1" i="1" dirty="0">
                <a:solidFill>
                  <a:srgbClr val="FF0000"/>
                </a:solidFill>
              </a:rPr>
              <a:t>EV3 Classroom does not have a Play Selected Mode.</a:t>
            </a:r>
          </a:p>
          <a:p>
            <a:pPr marL="342900" indent="-342900">
              <a:buFont typeface="Arial"/>
              <a:buChar char="•"/>
            </a:pP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29208" y="1446749"/>
            <a:ext cx="3880155" cy="4259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0" u="sng" dirty="0"/>
              <a:t>Light, Sound and Display</a:t>
            </a: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Very similar techniques</a:t>
            </a: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Light and Sound are used in the same way</a:t>
            </a: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Teams enjoy the sound more and it is easier to identify sometimes</a:t>
            </a: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 Block comes in handy for knowing what block is played if your robot gets stuck and if you want to see the sensor values</a:t>
            </a:r>
          </a:p>
        </p:txBody>
      </p:sp>
    </p:spTree>
    <p:extLst>
      <p:ext uri="{BB962C8B-B14F-4D97-AF65-F5344CB8AC3E}">
        <p14:creationId xmlns:p14="http://schemas.microsoft.com/office/powerpoint/2010/main" val="205838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For Button 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974321" cy="4654528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To place a Wait for Button Press block in your program, place a wait block into your program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Go to the Sensor Tab and select the Wait for Button block. Choose which button needs to be pressed to continue the program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Place these wait for button presses every block or two close to where the robot is not working correctly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This can help you pinpoint which block is causing the robot to fail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 robot will stop and “wait for you to press the button”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83822B-0F8B-EC45-A024-DBC3B4749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195" y="1952593"/>
            <a:ext cx="3889593" cy="314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Alerts: Brick Status Light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7722" y="1505616"/>
            <a:ext cx="4206963" cy="4654528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Place these blocks at critical steps in your program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You will then be able to visualize what block is playing and figure out where the error might be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D7D186-9AC6-0E41-ADEF-C9C7E164B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0" y="1505616"/>
            <a:ext cx="38735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3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 Alerts: Sound 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530" y="1559725"/>
            <a:ext cx="37841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You can insert different sounds at intervals (about every 5 blocks or so, and then run the program again while listening for beeps.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These sounds can help you narrow down where in the program something is going wrong.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0595D5-1A8C-B44A-B11A-23A86F799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02" y="2541650"/>
            <a:ext cx="3419147" cy="1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68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to Screen: Display 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77E298-8431-554B-8505-52588174CB6E}"/>
              </a:ext>
            </a:extLst>
          </p:cNvPr>
          <p:cNvCxnSpPr/>
          <p:nvPr/>
        </p:nvCxnSpPr>
        <p:spPr>
          <a:xfrm flipV="1">
            <a:off x="1482811" y="2224216"/>
            <a:ext cx="0" cy="50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317F5-6D28-364B-A54E-0687B87AE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4" y="1435961"/>
            <a:ext cx="4930602" cy="2912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93167" y="1609862"/>
            <a:ext cx="41315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Use a display block to write values to the screen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Replacing the “EV3” with a motor degrees block lets you see how many degrees the motor has moved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Replacing it with a color sensor block lets you see what color the sensor is reading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Replacing it with an ultrasonic block lets you see how far away the object it.</a:t>
            </a:r>
          </a:p>
        </p:txBody>
      </p:sp>
    </p:spTree>
    <p:extLst>
      <p:ext uri="{BB962C8B-B14F-4D97-AF65-F5344CB8AC3E}">
        <p14:creationId xmlns:p14="http://schemas.microsoft.com/office/powerpoint/2010/main" val="93914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Video on Next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2800" dirty="0"/>
              <a:t>The video on the next slide shows some of the debugging techniques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/>
              <a:t>Wait for button press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/>
              <a:t>Sounds alerts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/>
              <a:t>Brick lights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/>
              <a:t>Sensor readings displayed on brick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12/24/2019</a:t>
            </a:r>
          </a:p>
        </p:txBody>
      </p:sp>
    </p:spTree>
    <p:extLst>
      <p:ext uri="{BB962C8B-B14F-4D97-AF65-F5344CB8AC3E}">
        <p14:creationId xmlns:p14="http://schemas.microsoft.com/office/powerpoint/2010/main" val="6430506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8427</TotalTime>
  <Words>717</Words>
  <Application>Microsoft Macintosh PowerPoint</Application>
  <PresentationFormat>On-screen Show (4:3)</PresentationFormat>
  <Paragraphs>75</Paragraphs>
  <Slides>12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Retrospect</vt:lpstr>
      <vt:lpstr>intermediatev2</vt:lpstr>
      <vt:lpstr>INTERMEDIATE PROGRAMMING LESSON</vt:lpstr>
      <vt:lpstr>Lesson Objectives</vt:lpstr>
      <vt:lpstr>Why Debug?</vt:lpstr>
      <vt:lpstr>Different Techniques</vt:lpstr>
      <vt:lpstr>Wait For Button Press</vt:lpstr>
      <vt:lpstr>Visual Alerts: Brick Status Light</vt:lpstr>
      <vt:lpstr>Sound Alerts: Sound Block</vt:lpstr>
      <vt:lpstr>Print to Screen: Display Block</vt:lpstr>
      <vt:lpstr>Sample Video on Next Slide</vt:lpstr>
      <vt:lpstr>Sample Video – Click to Play</vt:lpstr>
      <vt:lpstr>Other Methods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</dc:title>
  <cp:lastModifiedBy>Srinivasan Seshan</cp:lastModifiedBy>
  <cp:revision>15</cp:revision>
  <dcterms:created xsi:type="dcterms:W3CDTF">2014-08-07T02:19:13Z</dcterms:created>
  <dcterms:modified xsi:type="dcterms:W3CDTF">2019-12-25T14:39:01Z</dcterms:modified>
</cp:coreProperties>
</file>