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</p:sldMasterIdLst>
  <p:notesMasterIdLst>
    <p:notesMasterId r:id="rId16"/>
  </p:notesMasterIdLst>
  <p:handoutMasterIdLst>
    <p:handoutMasterId r:id="rId17"/>
  </p:handoutMasterIdLst>
  <p:sldIdLst>
    <p:sldId id="380" r:id="rId3"/>
    <p:sldId id="357" r:id="rId4"/>
    <p:sldId id="341" r:id="rId5"/>
    <p:sldId id="342" r:id="rId6"/>
    <p:sldId id="339" r:id="rId7"/>
    <p:sldId id="343" r:id="rId8"/>
    <p:sldId id="382" r:id="rId9"/>
    <p:sldId id="387" r:id="rId10"/>
    <p:sldId id="388" r:id="rId11"/>
    <p:sldId id="389" r:id="rId12"/>
    <p:sldId id="390" r:id="rId13"/>
    <p:sldId id="384" r:id="rId14"/>
    <p:sldId id="35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/>
    <p:restoredTop sz="96190" autoAdjust="0"/>
  </p:normalViewPr>
  <p:slideViewPr>
    <p:cSldViewPr snapToGrid="0" snapToObjects="1">
      <p:cViewPr varScale="1">
        <p:scale>
          <a:sx n="146" d="100"/>
          <a:sy n="146" d="100"/>
        </p:scale>
        <p:origin x="159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FA3B4-5499-9244-86B5-B0871A9DDD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FB77E-72D5-284D-AE7A-D8D155D76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038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12/25/19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553" y="471740"/>
            <a:ext cx="4857665" cy="2001435"/>
          </a:xfrm>
          <a:ln>
            <a:noFill/>
          </a:ln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320E-57E3-AD42-96B9-8FE87D9E320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0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D88F-F7BA-9545-833A-4D273DF59680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FD15-6FCC-DE40-AF8B-8DB41482EBE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3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F352E-0E20-7C40-96DA-9159F759587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F97F66-B696-E348-8DCC-7CF96AFBBD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55" t="7277" r="2818" b="5432"/>
          <a:stretch/>
        </p:blipFill>
        <p:spPr>
          <a:xfrm>
            <a:off x="4172606" y="154094"/>
            <a:ext cx="4866289" cy="187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2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6F9-FC5B-6E46-AF84-A94360E717EF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3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93F2-111D-9440-94DC-C95E276C9871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20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5680-88B6-394D-9AF5-D866AC5CE244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6D07-4A28-5A4B-8157-B270CB09CC99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0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D46D6-A3F3-E246-BDB1-93E9E1E15F19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481D-5FFA-8944-A5EC-6C2BE21186EC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2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747B6F8-48AF-C44E-9AD7-0B8B50B98EAB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3D19-0D70-664A-AC36-2FBF0AE86AB7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02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A732C-D1FC-9340-BF50-5446FF6F4B3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44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3CF0-BA06-5F42-9ADE-994F193E8A9E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16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704B6-CDDC-EB4A-B3B6-EE2050FCA1E4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BB7-E039-3740-89B1-ACD9AA632F73}" type="datetime1">
              <a:rPr lang="en-US" smtClean="0"/>
              <a:t>12/25/19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24C5D-FB3A-644F-9248-43148AD88399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8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6692-F73E-0A4D-9D74-E7A345F3FB6A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5153-D72C-2B40-B408-C81E428F0F20}" type="datetime1">
              <a:rPr lang="en-US" smtClean="0"/>
              <a:t>12/25/19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D0786-6E80-F846-9A86-2C5CE771ACF8}" type="datetime1">
              <a:rPr lang="en-US" smtClean="0"/>
              <a:t>12/25/19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8A146C-7140-2046-9D6C-B918773F1B8F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3EFF-2A7E-0E45-8FB9-D33E340902A2}" type="datetime1">
              <a:rPr lang="en-US" smtClean="0"/>
              <a:t>12/25/19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266C2-7DC8-8C40-982C-0285DF847152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194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A019A8-3E37-8E45-B9C9-97C88693FAD6}" type="datetime1">
              <a:rPr lang="en-US" smtClean="0"/>
              <a:t>12/25/19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88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7572" y="3346315"/>
            <a:ext cx="6180083" cy="507990"/>
          </a:xfrm>
        </p:spPr>
        <p:txBody>
          <a:bodyPr>
            <a:normAutofit/>
          </a:bodyPr>
          <a:lstStyle/>
          <a:p>
            <a:r>
              <a:rPr lang="en-US" dirty="0"/>
              <a:t>Introduction to MY BLOCKs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3A574C-9524-BC41-A52C-F5DE5884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851" y="4560307"/>
            <a:ext cx="1444298" cy="144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5681F9-ABB6-0244-9EE6-9B9E70EE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8118" y="3429000"/>
            <a:ext cx="5835882" cy="14323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3308118" y="1651762"/>
            <a:ext cx="5264875" cy="1432356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19">
            <a:extLst>
              <a:ext uri="{FF2B5EF4-FFF2-40B4-BE49-F238E27FC236}">
                <a16:creationId xmlns:a16="http://schemas.microsoft.com/office/drawing/2014/main" id="{D542A215-082F-C34F-B6A6-F7B25C2D3B97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2978236" cy="455940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programming blocks that you want in your My Block under the Define Block.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use the inputs from the My Block, drag the oval inputs from the Define Block to the places where you need them as demonstrated in the images to the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on the right sets up a My Block that takes in speed and rotations and moves straight with the speed and rotations inputted.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Defining the My Block</a:t>
            </a:r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5AA1E-B19B-D749-84BA-E5E081E7388B}"/>
              </a:ext>
            </a:extLst>
          </p:cNvPr>
          <p:cNvGrpSpPr/>
          <p:nvPr/>
        </p:nvGrpSpPr>
        <p:grpSpPr>
          <a:xfrm>
            <a:off x="4179376" y="3021980"/>
            <a:ext cx="4736750" cy="3202383"/>
            <a:chOff x="2493703" y="2487865"/>
            <a:chExt cx="7659939" cy="4802579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3D24A6-E4CB-8F43-AC08-B3D15F544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3703" y="5029844"/>
              <a:ext cx="5143500" cy="2260600"/>
            </a:xfrm>
            <a:prstGeom prst="rect">
              <a:avLst/>
            </a:prstGeom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CEED2B2-D68A-6E45-9BE6-4A4294980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842" y="2487865"/>
              <a:ext cx="7543800" cy="2489200"/>
            </a:xfrm>
            <a:prstGeom prst="rect">
              <a:avLst/>
            </a:prstGeom>
          </p:spPr>
        </p:pic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FC31F5-E538-2641-BA93-1B86D4469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81" y="1427458"/>
            <a:ext cx="2616321" cy="1411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My Blocks in EV3-G, you cannot define Outputs. Here is a work-around.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variable to store the value of your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data you want to input to the variable inside the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variable in your main code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code on the right, the My Block reads the ultrasonic sensor, sets it to a variable.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can be used later in the program such as print to the screen.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or Delete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My Block in the Programming Canvas and select “Edit” to edit the My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take you back to the My Block creation screen where you can edit the name, add inputs, or delete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delete, you must first right click and press delete on all uses of the My Block in your program. Then, you can press delete on the definition of the My Block.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tutorial was created by Sanjay Seshan and Arvind Seshan</a:t>
            </a:r>
          </a:p>
          <a:p>
            <a:r>
              <a:rPr lang="en-US" dirty="0"/>
              <a:t>More lessons are available at www.ev3lessons.com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2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in the EV3 Classroom Software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blocks above is an example of a My Block: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Move_CM</a:t>
            </a:r>
            <a:r>
              <a:rPr lang="en-US" dirty="0"/>
              <a:t> tells the robot to move the number of CM we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create this My Block in the next lesson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28825" y="1494063"/>
            <a:ext cx="14059" cy="3484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11C41F-58D7-DA40-B8BF-9AF71F02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974" y="1519713"/>
            <a:ext cx="3759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197772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0" y="1884229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for to use?</a:t>
            </a:r>
          </a:p>
          <a:p>
            <a:pPr lvl="1"/>
            <a:r>
              <a:rPr lang="en-US" dirty="0"/>
              <a:t>Move5CM (Moves the robot five centimeters)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a centimeter and power input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centimeter, power, angle,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Move5CM may be used often, but you will be forced to make other My Blocks for other distances. This will not be fixable later.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 and power as inputs is probably the best choice. </a:t>
            </a:r>
          </a:p>
          <a:p>
            <a:pPr lvl="1"/>
            <a:r>
              <a:rPr lang="en-US" dirty="0" err="1"/>
              <a:t>MoveCM</a:t>
            </a:r>
            <a:r>
              <a:rPr lang="en-US" dirty="0"/>
              <a:t> with centimeters, power, angle,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My Blocks tab on the left side and select “Make a Block.”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then taken to the Block Making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in the name for the block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Inputs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buttons below the block to add inputs. You can add number or text inputs, as well as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can be used to indicate what each input is when you use the My Block in your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D470-FCCA-304B-BAA8-4278F7F4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My Block Location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4F7AE-EC89-1D46-8312-F91B2CF0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© 2020 EV3Lessons.com (Last Edit 12/24/2019)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D4BE6-8EE0-5848-837F-CDD66AE4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2796B0-2B67-BC4F-93B8-75ACBB34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3" y="4965223"/>
            <a:ext cx="5524416" cy="97550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6E5C3F-3FD5-5A46-9401-A5F3BB9F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87899EAD-2C67-BD42-A2FA-AA7F4EED83CD}"/>
              </a:ext>
            </a:extLst>
          </p:cNvPr>
          <p:cNvSpPr txBox="1">
            <a:spLocks/>
          </p:cNvSpPr>
          <p:nvPr/>
        </p:nvSpPr>
        <p:spPr>
          <a:xfrm>
            <a:off x="329882" y="1484555"/>
            <a:ext cx="5918518" cy="34806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you click ”Save,” a Define Block appears in the canvas.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for the My Block goes under the Define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addition, the My Block can now be found in the My Blocks tab. To use the My Block in your code, simply drag in the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Note: the My Block can only be used inside one project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99A274-0F7C-7F4C-BAF3-02907A16FE9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8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8313</TotalTime>
  <Words>999</Words>
  <Application>Microsoft Macintosh PowerPoint</Application>
  <PresentationFormat>On-screen Show (4:3)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Retrospect</vt:lpstr>
      <vt:lpstr>intermediatev2</vt:lpstr>
      <vt:lpstr>INTERMEDIATE PROGRAMMING LESSON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Create a My Block</vt:lpstr>
      <vt:lpstr>Step 2: Add Inputs and Labels</vt:lpstr>
      <vt:lpstr>Step 3: My Block Location</vt:lpstr>
      <vt:lpstr>Step 4: Defining the My Block</vt:lpstr>
      <vt:lpstr>Step 5: Adding Outputs</vt:lpstr>
      <vt:lpstr>How to Edit or Delete a My Block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PROGRAMMING Lesson</dc:title>
  <dc:creator>Sanjay Seshan</dc:creator>
  <cp:lastModifiedBy>Srinivasan Seshan</cp:lastModifiedBy>
  <cp:revision>95</cp:revision>
  <dcterms:created xsi:type="dcterms:W3CDTF">2014-08-07T02:19:13Z</dcterms:created>
  <dcterms:modified xsi:type="dcterms:W3CDTF">2019-12-25T14:40:11Z</dcterms:modified>
</cp:coreProperties>
</file>