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20"/>
  </p:notesMasterIdLst>
  <p:handoutMasterIdLst>
    <p:handoutMasterId r:id="rId21"/>
  </p:handoutMasterIdLst>
  <p:sldIdLst>
    <p:sldId id="258" r:id="rId2"/>
    <p:sldId id="286" r:id="rId3"/>
    <p:sldId id="275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92" r:id="rId13"/>
    <p:sldId id="283" r:id="rId14"/>
    <p:sldId id="284" r:id="rId15"/>
    <p:sldId id="287" r:id="rId16"/>
    <p:sldId id="288" r:id="rId17"/>
    <p:sldId id="290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88" autoAdjust="0"/>
    <p:restoredTop sz="95714" autoAdjust="0"/>
  </p:normalViewPr>
  <p:slideViewPr>
    <p:cSldViewPr snapToGrid="0" snapToObjects="1">
      <p:cViewPr>
        <p:scale>
          <a:sx n="47" d="100"/>
          <a:sy n="47" d="100"/>
        </p:scale>
        <p:origin x="336" y="2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344-47E4-9C42-A68A-1A3CC734C5D5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20" name="Picture 19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5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9CEC-6FE2-A64D-B07C-426A372ADBCF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BB39-6E71-4C41-BE36-BE50F4539595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DD0-4580-034A-9FC8-EC7CE894E8F9}" type="datetime1">
              <a:rPr lang="en-US" smtClean="0"/>
              <a:t>12/29/19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0A3-BA90-314E-98DD-405269803D7C}" type="datetime1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E974-8E73-564A-91C1-A77E64036851}" type="datetime1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916C-6CCD-784C-939B-117B67BCC917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24360" y="6437032"/>
            <a:ext cx="2133600" cy="365125"/>
          </a:xfrm>
        </p:spPr>
        <p:txBody>
          <a:bodyPr/>
          <a:lstStyle/>
          <a:p>
            <a:fld id="{8BD69708-2E89-FD46-A763-CCA61E31711E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6BB1-538C-2341-A743-F9AC65ABD809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2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C368-705A-7648-8E88-27070289CFFB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776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9BC2-0B22-034B-A930-44AA6DD9FEB1}" type="datetime1">
              <a:rPr lang="en-US" smtClean="0"/>
              <a:t>12/29/19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742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AD19-C359-8C4E-86A6-7BAE18F50B1A}" type="datetime1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32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459-2D2E-1542-9B54-D840F833A7DB}" type="datetime1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99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A045-34AE-B543-8FFD-E5DEB9921BF7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90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FC05CAC8-E3A3-9F4F-A115-9216F55B464E}" type="datetime1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EF50-100C-634D-8F67-AEC2D65E039F}" type="datetime1">
              <a:rPr lang="en-US" smtClean="0"/>
              <a:t>12/29/19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01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17013AD-CF79-9848-8575-58E272EC5A92}" type="datetime1">
              <a:rPr lang="en-US" smtClean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20" r:id="rId10"/>
    <p:sldLayoutId id="2147483822" r:id="rId11"/>
    <p:sldLayoutId id="2147483824" r:id="rId12"/>
    <p:sldLayoutId id="2147483825" r:id="rId13"/>
    <p:sldLayoutId id="2147483826" r:id="rId14"/>
    <p:sldLayoutId id="2147483833" r:id="rId15"/>
    <p:sldLayoutId id="2147483834" r:id="rId16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(Lists)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loop count outputs the  amount of times the blocks inside the loop have played.</a:t>
            </a:r>
          </a:p>
          <a:p>
            <a:r>
              <a:rPr lang="en-US" dirty="0"/>
              <a:t>This is useful to create a program that runs different code every time it goes in the loop</a:t>
            </a:r>
          </a:p>
          <a:p>
            <a:r>
              <a:rPr lang="en-US" dirty="0"/>
              <a:t>It is also useful for computing on each item of an array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Setting: Loop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946011" y="3910694"/>
            <a:ext cx="1480117" cy="12409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Loop 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the loop count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Append vs.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Append adds entries to the end of an array (i.e. creates a new index value)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code produces an array with 8 entries (three 0’s followed by 5 light readings)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Write overwrites the entry at the chosen index</a:t>
            </a:r>
          </a:p>
          <a:p>
            <a:endParaRPr lang="en-US"/>
          </a:p>
          <a:p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>This code produces an array with 5 entries (just 5 light readings)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112300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31" y="317055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093C-2E91-C948-8AD7-48E5939B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7C598C-4A02-CD4A-9484-CEAD12052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1" y="2127250"/>
            <a:ext cx="2159000" cy="260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F5BFE-3367-444D-A055-A42C4EF5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317500"/>
            <a:ext cx="42164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program that displays all the entries of an array. Display each index on a different line. You can use only one display block.</a:t>
            </a:r>
          </a:p>
          <a:p>
            <a:r>
              <a:rPr lang="en-US" dirty="0"/>
              <a:t>Tips: You will need to use loops, loop count, array block,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Create/Write the display 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 how many values are in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array operations to read each index for the loop count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the value on a different line for each loop count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Wait until you bump the button to exit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after all the indexes have been displayed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program that adds up all the entries of an array. Display the sum. </a:t>
            </a:r>
          </a:p>
          <a:p>
            <a:r>
              <a:rPr lang="en-US" dirty="0"/>
              <a:t>Tips: You will need to use loops, loop count, array block, array operations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 how many values are in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2354" y="2562975"/>
            <a:ext cx="15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 the index based on the loop count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6918" y="2563109"/>
            <a:ext cx="1975757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the array value to the sum of the past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to the screen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the display array</a:t>
            </a:r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fun things to try: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Make a program to compute the average value in an array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Make a program that always saves the last 4 light sensor readings in an array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Create an array that stores calibration values for each sensor port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This tutorial was written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r>
              <a:rPr lang="en-US"/>
              <a:t> </a:t>
            </a:r>
          </a:p>
          <a:p>
            <a:pPr lvl="1"/>
            <a:r>
              <a:rPr lang="en-US"/>
              <a:t>More </a:t>
            </a:r>
            <a:r>
              <a:rPr lang="en-US" dirty="0"/>
              <a:t>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 upon skills from the Variables lesson in Intermediate</a:t>
            </a:r>
          </a:p>
          <a:p>
            <a:r>
              <a:rPr lang="en-US"/>
              <a:t>Learn how to read/write to arrays</a:t>
            </a:r>
          </a:p>
          <a:p>
            <a:r>
              <a:rPr lang="en-US"/>
              <a:t>Learn about the Array Operations block</a:t>
            </a:r>
          </a:p>
          <a:p>
            <a:r>
              <a:rPr lang="en-US"/>
              <a:t>Learn to use the loop count in a loop</a:t>
            </a:r>
          </a:p>
          <a:p>
            <a:endParaRPr lang="en-US"/>
          </a:p>
          <a:p>
            <a:r>
              <a:rPr lang="en-US"/>
              <a:t>Prerequisites: Data Wires, Loops,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Simplify programs by storing multiple related values in a single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be used with loops to make compact and useful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useful for making a custom calibration program (see NXT Light Sensor in EV3 on our contributed lessons tab)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Arrays?</a:t>
            </a:r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an array?</a:t>
            </a:r>
          </a:p>
          <a:p>
            <a:pPr lvl="1"/>
            <a:r>
              <a:rPr lang="en-US" altLang="en-US" dirty="0"/>
              <a:t>An array is a variable that holds multiple values</a:t>
            </a:r>
          </a:p>
          <a:p>
            <a:r>
              <a:rPr lang="en-US" altLang="en-US" dirty="0"/>
              <a:t>There are two types of arrays:</a:t>
            </a:r>
          </a:p>
          <a:p>
            <a:pPr lvl="1"/>
            <a:r>
              <a:rPr lang="en-US" altLang="en-US" dirty="0"/>
              <a:t>Numeric Array (Holds a set of numbers … 1,2,3,10,55)</a:t>
            </a:r>
          </a:p>
          <a:p>
            <a:pPr lvl="1"/>
            <a:r>
              <a:rPr lang="en-US" altLang="en-US" dirty="0"/>
              <a:t>Logic Array (Holds a set of logic … True, True, False)</a:t>
            </a:r>
          </a:p>
          <a:p>
            <a:r>
              <a:rPr lang="en-US" altLang="en-US" dirty="0"/>
              <a:t>They can be used as either Inputs or Outputs so you can either….</a:t>
            </a:r>
          </a:p>
          <a:p>
            <a:pPr lvl="1"/>
            <a:r>
              <a:rPr lang="en-US" altLang="en-US" dirty="0"/>
              <a:t>Write – put a value(s) into the array</a:t>
            </a:r>
          </a:p>
          <a:p>
            <a:pPr lvl="1"/>
            <a:r>
              <a:rPr lang="en-US" altLang="en-US" dirty="0"/>
              <a:t>Read – get the value(s) from the array out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45487" y="2305412"/>
            <a:ext cx="1086508" cy="62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Change to Array mode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Blocks: Quick Guide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91468"/>
            <a:ext cx="1959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(Inputs) have 2 bumps up</a:t>
            </a:r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(Outputs) have 2 bumps down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18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 if the variables are Inputs/Outputs and if they are Numeric/ Logic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8901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numeric array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311585" y="5165687"/>
            <a:ext cx="83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numeric array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logic array 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805844" y="5165687"/>
            <a:ext cx="7810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logic array</a:t>
            </a:r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861971" y="1863188"/>
            <a:ext cx="72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Logic Array</a:t>
            </a:r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Numeric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Array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80168" y="4357078"/>
            <a:ext cx="1338943" cy="6417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Click add variable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23658" y="1776978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value in an array is assigned an index</a:t>
            </a:r>
          </a:p>
          <a:p>
            <a:r>
              <a:rPr lang="en-US" dirty="0"/>
              <a:t>The first value would be at index 0</a:t>
            </a:r>
          </a:p>
          <a:p>
            <a:r>
              <a:rPr lang="en-US" dirty="0"/>
              <a:t>Logic arrays would store True/False instead of numbers</a:t>
            </a:r>
          </a:p>
          <a:p>
            <a:r>
              <a:rPr lang="en-US" dirty="0"/>
              <a:t>To add a value to an array click the plus +</a:t>
            </a:r>
          </a:p>
          <a:p>
            <a:pPr lvl="1"/>
            <a:r>
              <a:rPr lang="en-US" dirty="0"/>
              <a:t>This adds an entry at the next index value (i.e. index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731840"/>
            <a:ext cx="1261145" cy="10244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These are values for index 0,1,2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block is used to read or write to Logic or Numeric arrays</a:t>
            </a:r>
          </a:p>
          <a:p>
            <a:r>
              <a:rPr lang="en-US" dirty="0"/>
              <a:t>Different modes:</a:t>
            </a:r>
          </a:p>
          <a:p>
            <a:pPr lvl="1"/>
            <a:r>
              <a:rPr lang="en-US" dirty="0"/>
              <a:t>Append: Add a new entry after the last array index</a:t>
            </a:r>
          </a:p>
          <a:p>
            <a:pPr lvl="1"/>
            <a:r>
              <a:rPr lang="en-US" dirty="0"/>
              <a:t>Read at index: Reads the value at a certain index</a:t>
            </a:r>
          </a:p>
          <a:p>
            <a:pPr lvl="1"/>
            <a:r>
              <a:rPr lang="en-US" dirty="0"/>
              <a:t>Write at Index: Write a new value to a certain array index</a:t>
            </a:r>
          </a:p>
          <a:p>
            <a:pPr lvl="1"/>
            <a:r>
              <a:rPr lang="en-US" dirty="0"/>
              <a:t>Length: How many entries are in the array</a:t>
            </a:r>
          </a:p>
          <a:p>
            <a:r>
              <a:rPr lang="en-US" dirty="0"/>
              <a:t>Both write and append output an array </a:t>
            </a:r>
            <a:r>
              <a:rPr lang="en-US" dirty="0">
                <a:sym typeface="Wingdings" panose="05000000000000000000" pitchFamily="2" charset="2"/>
              </a:rPr>
              <a:t> you will need to write this array back to the variable if you wish to update the stored array (see write/append slides)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Block: Array Operations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use Arrays (Reading)?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81313" y="3748546"/>
            <a:ext cx="148374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index 1 in the arrays</a:t>
            </a:r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723188" y="3436208"/>
            <a:ext cx="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397549" y="5730208"/>
            <a:ext cx="1443871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Use “read at index” mode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73929" y="1862499"/>
            <a:ext cx="1813075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operation block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the value on the screen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39095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Above code will display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Below code will display 0 for false </a:t>
            </a: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use Arrays (Writing)?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0486" y="3661726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the array you want to write 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1953" y="3661726"/>
            <a:ext cx="188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array operations to write a value to a certain 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0019" y="3661726"/>
            <a:ext cx="146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 the output back to the array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5268" y="27000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write 700 to array at index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write False to array at index 4</a:t>
            </a:r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3946</TotalTime>
  <Words>1049</Words>
  <Application>Microsoft Macintosh PowerPoint</Application>
  <PresentationFormat>On-screen Show (4:3)</PresentationFormat>
  <Paragraphs>133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</vt:lpstr>
      <vt:lpstr>Tahoma</vt:lpstr>
      <vt:lpstr>Wingdings</vt:lpstr>
      <vt:lpstr>advanced</vt:lpstr>
      <vt:lpstr>Arrays (Lists)</vt:lpstr>
      <vt:lpstr>Lesson Objectives</vt:lpstr>
      <vt:lpstr>Why Use Arrays?</vt:lpstr>
      <vt:lpstr>Lists</vt:lpstr>
      <vt:lpstr>Array Blocks: Quick Guide</vt:lpstr>
      <vt:lpstr>Array Indexes</vt:lpstr>
      <vt:lpstr>Block: Array Operations</vt:lpstr>
      <vt:lpstr>How do you use Arrays (Reading)?</vt:lpstr>
      <vt:lpstr>How do you use Arrays (Writing)?</vt:lpstr>
      <vt:lpstr>Block Setting: Loop Count</vt:lpstr>
      <vt:lpstr>Note: Append vs. Write</vt:lpstr>
      <vt:lpstr>PowerPoint Presentation</vt:lpstr>
      <vt:lpstr>Challenge 1</vt:lpstr>
      <vt:lpstr>Challenge 1 Solution</vt:lpstr>
      <vt:lpstr>Challenge 2</vt:lpstr>
      <vt:lpstr>Challenge 2 Solution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Srinivasan Seshan</cp:lastModifiedBy>
  <cp:revision>51</cp:revision>
  <cp:lastPrinted>2015-11-15T16:03:22Z</cp:lastPrinted>
  <dcterms:created xsi:type="dcterms:W3CDTF">2014-10-28T21:59:38Z</dcterms:created>
  <dcterms:modified xsi:type="dcterms:W3CDTF">2019-12-29T22:11:33Z</dcterms:modified>
</cp:coreProperties>
</file>