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0"/>
  </p:notesMasterIdLst>
  <p:handoutMasterIdLst>
    <p:handoutMasterId r:id="rId11"/>
  </p:handoutMasterIdLst>
  <p:sldIdLst>
    <p:sldId id="292" r:id="rId2"/>
    <p:sldId id="290" r:id="rId3"/>
    <p:sldId id="283" r:id="rId4"/>
    <p:sldId id="284" r:id="rId5"/>
    <p:sldId id="285" r:id="rId6"/>
    <p:sldId id="289" r:id="rId7"/>
    <p:sldId id="291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28" autoAdjust="0"/>
    <p:restoredTop sz="94626"/>
  </p:normalViewPr>
  <p:slideViewPr>
    <p:cSldViewPr snapToGrid="0" snapToObjects="1">
      <p:cViewPr>
        <p:scale>
          <a:sx n="97" d="100"/>
          <a:sy n="97" d="100"/>
        </p:scale>
        <p:origin x="368" y="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E772-C2F6-D04C-9F21-F0D27D05D948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D475-0492-884D-B223-2F86C2CC3D8E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1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2308-F273-9346-B797-6918B92D9428}" type="datetime1">
              <a:rPr lang="en-US" smtClean="0"/>
              <a:t>12/27/19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206F-261D-A941-92DB-B05EA7550F77}" type="datetime1">
              <a:rPr lang="en-US" smtClean="0"/>
              <a:t>12/27/19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63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19F-2F36-E24A-A9FF-DE56F3EC50A2}" type="datetime1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12A6-37F4-9040-80F5-04405728C730}" type="datetime1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2EC5-9791-6D43-90E5-C8AA0EEC030C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08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4AC89B8B-9143-994D-9693-51C56E4FA965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9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B2F5-5097-9447-9F17-4B5A94821F43}" type="datetime1">
              <a:rPr lang="en-US" smtClean="0"/>
              <a:t>12/27/19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4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210BD36-C703-C548-9DFD-B219EA4CD915}" type="datetime1">
              <a:rPr lang="en-US" smtClean="0"/>
              <a:t>12/27/19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EV3 Classroom:</a:t>
            </a:r>
            <a:br>
              <a:rPr lang="en-US" dirty="0"/>
            </a:br>
            <a:r>
              <a:rPr lang="en-US" dirty="0"/>
              <a:t>Parallel Beam (Event) 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43E345D-CEC2-C643-974F-CF366DC56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33A93-414F-B74C-958C-38D76A1BF0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5" t="7277" r="2818" b="5432"/>
          <a:stretch/>
        </p:blipFill>
        <p:spPr>
          <a:xfrm>
            <a:off x="5294149" y="268395"/>
            <a:ext cx="3603295" cy="13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the “synch problem” is when you use events</a:t>
            </a:r>
          </a:p>
          <a:p>
            <a:r>
              <a:rPr lang="en-US" dirty="0"/>
              <a:t>Learn techniques to to ensure that two events end before moving to the next block of code (Variables and Wait Blocks)</a:t>
            </a:r>
          </a:p>
          <a:p>
            <a:endParaRPr lang="en-US" dirty="0"/>
          </a:p>
          <a:p>
            <a:r>
              <a:rPr lang="en-US" dirty="0"/>
              <a:t>Prerequisites: Parallel Beams Lesson, Variables, Wait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Events are great for doing two things at the same time</a:t>
            </a:r>
          </a:p>
          <a:p>
            <a:pPr lvl="1"/>
            <a:r>
              <a:rPr lang="en-US" sz="2000" dirty="0"/>
              <a:t>Often want to do something after you complete the event</a:t>
            </a:r>
          </a:p>
          <a:p>
            <a:pPr lvl="1"/>
            <a:r>
              <a:rPr lang="en-US" sz="2000" dirty="0"/>
              <a:t>Hard to tell which event will finish first  (called the “synch problem”)</a:t>
            </a:r>
          </a:p>
          <a:p>
            <a:r>
              <a:rPr lang="en-US" sz="2000" dirty="0"/>
              <a:t>Need to synchronize the events to make sure that blocks execute when you expect them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2020 EV3Lessons.com, </a:t>
            </a:r>
            <a:r>
              <a:rPr lang="sk-SK" dirty="0" err="1"/>
              <a:t>Last</a:t>
            </a:r>
            <a:r>
              <a:rPr lang="sk-SK" dirty="0"/>
              <a:t> </a:t>
            </a:r>
            <a:r>
              <a:rPr lang="sk-SK" dirty="0" err="1"/>
              <a:t>edit</a:t>
            </a:r>
            <a:r>
              <a:rPr lang="sk-SK" dirty="0"/>
              <a:t> 12/27/2020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 Inside Programs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79691" y="5075851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/>
              <a:t>In the picture below, will the turn start after motor A is done or before? 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07722" y="3740832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You do not know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2D3F01-CEFA-5E46-9D29-9B959F0ED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7" y="4453746"/>
            <a:ext cx="3795528" cy="188188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01D842-6D70-8B4C-935C-73D781020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62" y="4275797"/>
            <a:ext cx="3795528" cy="22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944937" cy="43072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this example, we want both the 2 rotation move and the motor A move to finish before the 360 degree move steering (the turn)</a:t>
            </a:r>
          </a:p>
          <a:p>
            <a:r>
              <a:rPr lang="en-US" dirty="0"/>
              <a:t>In the EV3-G software, we gave several solution to fixing this problem including variables, data wires, loops, and My Blocks.</a:t>
            </a:r>
          </a:p>
          <a:p>
            <a:r>
              <a:rPr lang="en-US" dirty="0"/>
              <a:t>However, only the variable solution will work in the EV3 Classroom software and it will need to be altered to work.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Ensure That Both Beams Finished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6CA7F8-B336-2644-9384-CEEF57751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72" y="2092442"/>
            <a:ext cx="4671706" cy="27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Variables To Synchronize</a:t>
            </a:r>
            <a:endParaRPr lang="en-US" dirty="0"/>
          </a:p>
        </p:txBody>
      </p:sp>
      <p:pic>
        <p:nvPicPr>
          <p:cNvPr id="7" name="Picture 6" descr="A picture containing screenshot, remote, monitor, screen&#10;&#10;Description automatically generated">
            <a:extLst>
              <a:ext uri="{FF2B5EF4-FFF2-40B4-BE49-F238E27FC236}">
                <a16:creationId xmlns:a16="http://schemas.microsoft.com/office/drawing/2014/main" id="{70449A10-70B4-544A-8C5D-E260EEDDF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8" y="1797695"/>
            <a:ext cx="8737600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13BDCB-8D19-1641-9E5A-701DE8B4676B}"/>
              </a:ext>
            </a:extLst>
          </p:cNvPr>
          <p:cNvSpPr txBox="1"/>
          <p:nvPr/>
        </p:nvSpPr>
        <p:spPr>
          <a:xfrm>
            <a:off x="148288" y="4343432"/>
            <a:ext cx="3808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variable “check” to a number that is not 1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Move straight for 2 rotations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Wait for second event to finish by waiting for ”check” to be set to 1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Turn right for 1 rotation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C3F3C-49CD-134C-9B2B-B6FD5E1239DC}"/>
              </a:ext>
            </a:extLst>
          </p:cNvPr>
          <p:cNvSpPr txBox="1"/>
          <p:nvPr/>
        </p:nvSpPr>
        <p:spPr>
          <a:xfrm>
            <a:off x="5186715" y="4374570"/>
            <a:ext cx="354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Turn Motor A 1 rotation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Set check to 1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4516437" cy="4307294"/>
          </a:xfrm>
        </p:spPr>
        <p:txBody>
          <a:bodyPr>
            <a:normAutofit/>
          </a:bodyPr>
          <a:lstStyle/>
          <a:p>
            <a:r>
              <a:rPr lang="en-US" dirty="0"/>
              <a:t>Synchronization is critical for aligning on a line using events</a:t>
            </a:r>
          </a:p>
          <a:p>
            <a:r>
              <a:rPr lang="en-US" dirty="0"/>
              <a:t>As a challenge, complete the Squaring on Line lesson.</a:t>
            </a:r>
          </a:p>
          <a:p>
            <a:r>
              <a:rPr lang="en-US" dirty="0"/>
              <a:t>Note: You must ensure that both events in an align are completed before moving onto the next block</a:t>
            </a:r>
          </a:p>
          <a:p>
            <a:pPr lvl="1"/>
            <a:r>
              <a:rPr lang="en-US" dirty="0"/>
              <a:t>Otherwise, the robot will not be straight on a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Challenge: Squaring on a 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6717" y="1499588"/>
            <a:ext cx="27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is from the Squaring on a Line Lesson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AFAB9-3BDB-064E-AF6F-C8885B85F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9"/>
          <a:stretch/>
        </p:blipFill>
        <p:spPr>
          <a:xfrm>
            <a:off x="5585620" y="2242799"/>
            <a:ext cx="2782012" cy="221987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EE835F-045D-624E-9E0A-04424CBE7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3"/>
          <a:stretch/>
        </p:blipFill>
        <p:spPr>
          <a:xfrm>
            <a:off x="5546717" y="4465984"/>
            <a:ext cx="2859819" cy="22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709531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What is the “sync problem”?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Ans. When you write code with multiple events, you are not certain when the two events will complete. You don’t know if one event might finish before the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How can this be solved?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Ans. The problem of synchronization can be solved by using Wait Until Blocks and Variables. The second event will set a variable to a specific value at its end and the first event will wait for that value to be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Guide</a:t>
            </a:r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r>
              <a:rPr lang="en-US"/>
              <a:t> </a:t>
            </a:r>
          </a:p>
          <a:p>
            <a:pPr lvl="1"/>
            <a:r>
              <a:rPr lang="en-US"/>
              <a:t>More </a:t>
            </a:r>
            <a:r>
              <a:rPr lang="en-US" dirty="0"/>
              <a:t>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12/27/2020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2957</TotalTime>
  <Words>560</Words>
  <Application>Microsoft Macintosh PowerPoint</Application>
  <PresentationFormat>On-screen Show (4:3)</PresentationFormat>
  <Paragraphs>48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Wingdings</vt:lpstr>
      <vt:lpstr>advanced</vt:lpstr>
      <vt:lpstr>EV3 Classroom: Parallel Beam (Event) Synchronization</vt:lpstr>
      <vt:lpstr>Lesson Objectives</vt:lpstr>
      <vt:lpstr>Using Events Inside Programs</vt:lpstr>
      <vt:lpstr>Ensure That Both Beams Finished</vt:lpstr>
      <vt:lpstr>Use Variables To Synchronize</vt:lpstr>
      <vt:lpstr>Challenge: Squaring on a Line</vt:lpstr>
      <vt:lpstr>Discussion Guide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cp:lastModifiedBy>Srinivasan Seshan</cp:lastModifiedBy>
  <cp:revision>46</cp:revision>
  <dcterms:created xsi:type="dcterms:W3CDTF">2014-10-28T21:59:38Z</dcterms:created>
  <dcterms:modified xsi:type="dcterms:W3CDTF">2019-12-27T22:48:53Z</dcterms:modified>
</cp:coreProperties>
</file>