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74" r:id="rId3"/>
    <p:sldId id="273" r:id="rId4"/>
    <p:sldId id="262" r:id="rId5"/>
    <p:sldId id="266" r:id="rId6"/>
    <p:sldId id="267" r:id="rId7"/>
    <p:sldId id="268" r:id="rId8"/>
    <p:sldId id="26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192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6FD-2B6F-441C-A1CE-0902E0C59CB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AF0-8636-47DE-AAD4-68AE79A4660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A04-3904-4CF9-A230-09C8F967D66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0ED-5F0C-4D4E-9795-9CC6048A2E1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CE6-ACD5-4AC1-AE6D-06E9F2CA9FD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DEE-63A6-49BE-AA82-875208695C4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F1A3-AFC7-4856-A176-88B8FCB0D66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BFA2-D6E5-460B-B914-86E60680B45C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E1B-D789-4BCF-B3A6-D685A2853325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7086-B293-41EC-9D5B-C06D2682C97D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B758F7-42FF-4524-920E-EE5B409A5247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D527-3693-43A6-89CE-8B334681479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F0C5-0551-4848-9C32-CD7EBCAF02D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37-D455-45F9-A669-1E3B9704FFA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2522-D15E-4B44-96D6-FC6A8E2C891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CA-E316-4651-8813-CEE6BF3D77B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D4-21C8-4B41-86E7-8DD839FA824C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FC9-AAA5-4077-BACC-A494F6817E3A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1E26-9CB3-4135-A8CC-BF69ACF672AB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94B6-210A-4C2D-9C16-6F4C5BA4276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3AEFA5-86F3-476C-91DB-8756EE843861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E66-6396-4BC8-A4E9-AD761FF4D0B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384A6-800E-4229-85D0-B2D75768AC16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0313C-1D09-46FF-BEAE-90A6FCD1B73F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6279" y="154094"/>
            <a:ext cx="3853207" cy="1870649"/>
          </a:xfrm>
        </p:spPr>
        <p:txBody>
          <a:bodyPr>
            <a:noAutofit/>
          </a:bodyPr>
          <a:lstStyle/>
          <a:p>
            <a:r>
              <a:rPr lang="en-US" sz="4400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ADJUSTING MOTORS FOR LAUNCH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FD1E37-193C-4D4B-8A7F-42A59DCEC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70B75-0B11-CA4C-9846-958B5B980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your robot more reliable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common problems you might 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This lesson focuses on reliability issues faced by FIRST LEGO League teams. Many concepts are applicable to non-competition situations, but the terminology in the lesson and the main focus is for competition robots.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927648"/>
              </p:ext>
            </p:extLst>
          </p:nvPr>
        </p:nvGraphicFramePr>
        <p:xfrm>
          <a:off x="477666" y="1657350"/>
          <a:ext cx="81910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move out of Launch Area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Attachments don’t work the same each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Attachments for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the robot body, you need to set up your attachments in the same way each time for improving reliability</a:t>
            </a:r>
          </a:p>
          <a:p>
            <a:pPr lvl="1"/>
            <a:r>
              <a:rPr lang="en-US" dirty="0"/>
              <a:t>Jigs that allow the attachment arm to only move to a certain level to make sure the arm is set the same way each time</a:t>
            </a:r>
          </a:p>
          <a:p>
            <a:pPr lvl="2"/>
            <a:r>
              <a:rPr lang="en-US" dirty="0"/>
              <a:t>In Senior Solutions, we used a jig to make sure the arm that picked up the pill box always started at the right level</a:t>
            </a:r>
          </a:p>
          <a:p>
            <a:pPr lvl="1"/>
            <a:r>
              <a:rPr lang="en-US" dirty="0"/>
              <a:t>Indicators on the robot (e.g. bright peg) might help you remember where to reset the arm to</a:t>
            </a:r>
          </a:p>
          <a:p>
            <a:pPr lvl="2"/>
            <a:r>
              <a:rPr lang="en-US" dirty="0"/>
              <a:t>In Food Factor, we had a red peg in a hole to remember how far back to move the arm</a:t>
            </a:r>
          </a:p>
          <a:p>
            <a:pPr lvl="1"/>
            <a:r>
              <a:rPr lang="en-US" dirty="0"/>
              <a:t>You can use a touch sensor to detect the position of an attachment at the start of a run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Motors in Launch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n-US" dirty="0"/>
              <a:t>Moving attachments or wheels</a:t>
            </a:r>
          </a:p>
          <a:p>
            <a:pPr lvl="1"/>
            <a:r>
              <a:rPr lang="en-US" dirty="0"/>
              <a:t>When the program is stopped you can move wheels and attachments easily and it has no impact</a:t>
            </a:r>
          </a:p>
          <a:p>
            <a:pPr lvl="1"/>
            <a:r>
              <a:rPr lang="en-US" dirty="0"/>
              <a:t>If a program is running, there are multiple steps</a:t>
            </a:r>
          </a:p>
          <a:p>
            <a:pPr lvl="2"/>
            <a:r>
              <a:rPr lang="en-US" dirty="0"/>
              <a:t>You need to put the motors into “coast” mode</a:t>
            </a:r>
          </a:p>
          <a:p>
            <a:pPr lvl="2"/>
            <a:r>
              <a:rPr lang="en-US" dirty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/>
              <a:t>You need to “reset” the motor after an adjustment and before you start your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Put all the motors you use on coast so you can move the motors by hand to adjust</a:t>
            </a:r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Now you have to “reset” the motors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work well.  Not as reliable!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reliable!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Seshan</a:t>
            </a:r>
          </a:p>
          <a:p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499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Sources of Problems</vt:lpstr>
      <vt:lpstr>Adjusting Attachments for Launch</vt:lpstr>
      <vt:lpstr>Adjusting Motors in Launch Area</vt:lpstr>
      <vt:lpstr>Using Coast</vt:lpstr>
      <vt:lpstr>Using Coast &amp; Reset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Srinivasan Seshan</cp:lastModifiedBy>
  <cp:revision>14</cp:revision>
  <cp:lastPrinted>2015-11-14T04:34:43Z</cp:lastPrinted>
  <dcterms:created xsi:type="dcterms:W3CDTF">2014-11-14T02:10:18Z</dcterms:created>
  <dcterms:modified xsi:type="dcterms:W3CDTF">2019-12-25T16:56:26Z</dcterms:modified>
</cp:coreProperties>
</file>