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2"/>
  </p:notesMasterIdLst>
  <p:handoutMasterIdLst>
    <p:handoutMasterId r:id="rId13"/>
  </p:handoutMasterIdLst>
  <p:sldIdLst>
    <p:sldId id="274" r:id="rId3"/>
    <p:sldId id="273" r:id="rId4"/>
    <p:sldId id="262" r:id="rId5"/>
    <p:sldId id="266" r:id="rId6"/>
    <p:sldId id="275" r:id="rId7"/>
    <p:sldId id="267" r:id="rId8"/>
    <p:sldId id="268" r:id="rId9"/>
    <p:sldId id="269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34" autoAdjust="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6EB-32B6-F848-A8BD-D1029BF3EEC2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548E-2F9E-C44B-B604-6F27B6CC18E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7CF-DDD0-7D45-A595-E2565FF70D7B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7B7F-5933-5E43-BCF1-2459995AD66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4228-BB06-364A-BAFF-546212BEF8F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3B2D-BDC0-8C4E-870A-D0C16E63DD16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CB5-4E2B-0147-958D-4B6EEF112B4A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D447-0073-994F-9E73-EC3069C35B90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7CAE-CC87-9D49-9F4D-4BD856F93EAE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861-9BAA-6141-ADFD-8F5F34791C15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9DB0DBE-F1DD-C544-BBD0-C48A395B21F9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74EC-50B6-9E45-A506-7A4875CCE27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1B96-FCAD-C74B-9156-66E9003A7156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D9F3-77CC-AE42-94D0-46121E37068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61FE-92BA-6949-9713-F972618762A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65F5-A040-C748-83C2-FB407F7CC01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1098-3A98-C544-805C-8D739090411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78FC-36F1-7D4C-9BC5-B818E853357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395B-6893-9048-96EB-4F3BB3853A87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2A4B-7B29-D345-A394-86981A231BCF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380F696-FA4A-CC41-BD68-AA41017891B2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23DA-4F75-1B4B-9AF8-0030CBD30053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BDE603-26DB-B141-8B12-90F845CC287C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4FD6DE-D17B-2C47-BEB7-C094305A5D6E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EV3 </a:t>
            </a:r>
            <a:r>
              <a:rPr lang="en-US" dirty="0" err="1"/>
              <a:t>ClASSROOM</a:t>
            </a:r>
            <a:r>
              <a:rPr lang="en-US" dirty="0"/>
              <a:t>: ADJUSTING MOTORS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6953E5-5E67-3A46-8D27-F38A0C1A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79" y="154094"/>
            <a:ext cx="3853207" cy="1870649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3102B5-571B-E549-B381-F8D7734BB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C6DCBDF-7D86-1747-BE70-48B321C1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adjust motors before a launch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This lesson focuses on reliability issues faced by FIRST LEGO League teams. Many concepts are applicable to non-competition situations, but the terminology in the lesson and the main focus is for competition robots.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34526"/>
              </p:ext>
            </p:extLst>
          </p:nvPr>
        </p:nvGraphicFramePr>
        <p:xfrm>
          <a:off x="477666" y="1657350"/>
          <a:ext cx="81910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Adjusting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motors/attachments in base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move out of Launch Area may behave differently each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Attachments don’t work the same each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Attachments for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the robot body, you need to set up your attachments in the same way each time for improving reliability</a:t>
            </a:r>
          </a:p>
          <a:p>
            <a:pPr lvl="1"/>
            <a:r>
              <a:rPr lang="en-US" dirty="0"/>
              <a:t>Jigs that allow the attachment arm to only move to a certain level to make sure the arm is set the same way each time</a:t>
            </a:r>
          </a:p>
          <a:p>
            <a:pPr lvl="2"/>
            <a:r>
              <a:rPr lang="en-US" dirty="0"/>
              <a:t>In Senior Solutions, we used a jig to make sure the arm that picked up the pill box always started at the right level</a:t>
            </a:r>
          </a:p>
          <a:p>
            <a:pPr lvl="1"/>
            <a:r>
              <a:rPr lang="en-US" dirty="0"/>
              <a:t>Indicators on the robot (e.g. bright peg) might help you remember where to reset the arm to</a:t>
            </a:r>
          </a:p>
          <a:p>
            <a:pPr lvl="2"/>
            <a:r>
              <a:rPr lang="en-US" dirty="0"/>
              <a:t>In Food Factor, we had a red peg in a hole to remember how far back to move the arm</a:t>
            </a:r>
          </a:p>
          <a:p>
            <a:pPr lvl="1"/>
            <a:r>
              <a:rPr lang="en-US" dirty="0"/>
              <a:t>You can use a touch sensor to detect the position of an attachment at the start of a run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Motors in Launch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en-US" dirty="0"/>
              <a:t>Moving attachments or wheels</a:t>
            </a:r>
          </a:p>
          <a:p>
            <a:pPr lvl="1"/>
            <a:r>
              <a:rPr lang="en-US" dirty="0"/>
              <a:t>When the program is stopped you can move wheels and attachments easily and it has no impact</a:t>
            </a:r>
          </a:p>
          <a:p>
            <a:pPr lvl="1"/>
            <a:r>
              <a:rPr lang="en-US" dirty="0"/>
              <a:t>If a program is running, there are multiple steps to doing this same task</a:t>
            </a:r>
          </a:p>
          <a:p>
            <a:pPr lvl="2"/>
            <a:r>
              <a:rPr lang="en-US" dirty="0"/>
              <a:t>You need to put the motors into “float”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Put all the motors you use on coast so you can move the motors by hand to adjust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52B2125-57DC-2349-A349-0A44A66D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2376829"/>
            <a:ext cx="3695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Motors in Launch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en-US" dirty="0"/>
              <a:t>Moving attachments or wheels</a:t>
            </a:r>
          </a:p>
          <a:p>
            <a:pPr lvl="1"/>
            <a:r>
              <a:rPr lang="en-US" dirty="0"/>
              <a:t>When the program is stopped you can move wheels and attachments easily and it has no impact</a:t>
            </a:r>
          </a:p>
          <a:p>
            <a:pPr lvl="1"/>
            <a:r>
              <a:rPr lang="en-US" dirty="0"/>
              <a:t>If a program is running, there are multiple steps</a:t>
            </a:r>
          </a:p>
          <a:p>
            <a:pPr lvl="2"/>
            <a:r>
              <a:rPr lang="en-US" dirty="0"/>
              <a:t>You need to put the motors into “coast” mode</a:t>
            </a:r>
          </a:p>
          <a:p>
            <a:pPr lvl="2"/>
            <a:r>
              <a:rPr lang="en-US" dirty="0"/>
              <a:t>If you move the motors in coast mode, the motors will move back to the original position on the first move!</a:t>
            </a:r>
          </a:p>
          <a:p>
            <a:pPr lvl="3"/>
            <a:r>
              <a:rPr lang="en-US" dirty="0"/>
              <a:t>You need to “reset” the motor after an adjustment and before you start your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Put all the motors you use on coast so you can move the motors by hand to adjust</a:t>
            </a:r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Now you have to “reset” the motors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960546-DFDA-AD41-B01F-9EFCA711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9" y="2766682"/>
            <a:ext cx="4216400" cy="31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E7D17-F16F-E343-8A86-791513643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50" y="2774950"/>
            <a:ext cx="4356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505616"/>
            <a:ext cx="8686800" cy="305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work well.  Not as reliable!</a:t>
            </a:r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 &amp; 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reliable!</a:t>
            </a:r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was written by Sanjay and Arvind Seshan</a:t>
            </a:r>
          </a:p>
          <a:p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560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Retrospect</vt:lpstr>
      <vt:lpstr>intermediatev2</vt:lpstr>
      <vt:lpstr>PowerPoint Presentation</vt:lpstr>
      <vt:lpstr>Lesson Objectives</vt:lpstr>
      <vt:lpstr>Sources of Problems</vt:lpstr>
      <vt:lpstr>Adjusting Attachments for Launch</vt:lpstr>
      <vt:lpstr>Adjusting Motors in Launch Area</vt:lpstr>
      <vt:lpstr>Adjusting Motors in Launch Area</vt:lpstr>
      <vt:lpstr>Using Coast</vt:lpstr>
      <vt:lpstr>Using Coast &amp; Reset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Srinivasan Seshan</cp:lastModifiedBy>
  <cp:revision>12</cp:revision>
  <cp:lastPrinted>2015-11-14T04:34:43Z</cp:lastPrinted>
  <dcterms:created xsi:type="dcterms:W3CDTF">2014-11-14T02:10:18Z</dcterms:created>
  <dcterms:modified xsi:type="dcterms:W3CDTF">2019-12-25T18:20:17Z</dcterms:modified>
</cp:coreProperties>
</file>