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3"/>
  </p:notesMasterIdLst>
  <p:handoutMasterIdLst>
    <p:handoutMasterId r:id="rId14"/>
  </p:handoutMasterIdLst>
  <p:sldIdLst>
    <p:sldId id="287" r:id="rId3"/>
    <p:sldId id="285" r:id="rId4"/>
    <p:sldId id="281" r:id="rId5"/>
    <p:sldId id="288" r:id="rId6"/>
    <p:sldId id="290" r:id="rId7"/>
    <p:sldId id="291" r:id="rId8"/>
    <p:sldId id="289" r:id="rId9"/>
    <p:sldId id="283" r:id="rId10"/>
    <p:sldId id="28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4"/>
    <p:restoredTop sz="94626"/>
  </p:normalViewPr>
  <p:slideViewPr>
    <p:cSldViewPr snapToGrid="0" snapToObjects="1">
      <p:cViewPr>
        <p:scale>
          <a:sx n="122" d="100"/>
          <a:sy n="122" d="100"/>
        </p:scale>
        <p:origin x="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0A7C-31D3-4240-88F6-009A3D77458B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2D7E-8749-F74F-92C8-3A010D780979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286D-4483-374A-B90E-BFFDA4D87CA1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1E77-B56F-E54F-8A8C-F2256623373E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4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CE8F-7CE3-2945-8EA1-D8BC13039C80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DBE-A2BF-E741-86C9-EE0E6935E5E0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7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3629-4DC5-F748-8CD2-777ED731FC1D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103A-7AE4-C349-85D7-C122AE60160A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6FF-07CC-1545-9D96-3D121D31F740}" type="datetime1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3BB3-BC72-4749-A733-28D14071903F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0D71EC-F7A6-8A43-BFB4-2825F244466D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1FD7-A0BF-3041-B559-7F7DDDCCFC0C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A192-E2B4-7E46-B206-3A97B2A3A3F8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78B3-4041-C64C-BD22-8F6340C2BDD1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67AE-7BB0-3846-9641-606629639596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4AC3-7862-9D48-A370-2E81102D3F9F}" type="datetime1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AF7-548C-4D49-8E56-7CDF5E95027A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2EB8-7A22-6549-88FC-40E313C1A478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7B09-155C-A14F-98F2-C564D3EC3D3F}" type="datetime1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7BA-9D2A-CF48-AC06-586784E7169A}" type="datetime1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9BDBFC6-D4B7-8F44-9399-C03D34421D29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D0-95D8-0E4A-A32E-3E7E149275D6}" type="datetime1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1BEA0D-FE87-C649-B968-E7689E20AB48}" type="datetime1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8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66B9E1-4BE7-6D4B-9A13-DA070B09FC46}" type="datetime1">
              <a:rPr lang="en-US" smtClean="0"/>
              <a:t>12/27/19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3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035" y="3452894"/>
            <a:ext cx="6894786" cy="401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EV3 CLASSROOM: PARALLEL BEAMS (EVENTS)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DEE376-85E8-1F43-A288-408892567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54E6F2A-D6AD-E940-B38A-B809060A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E56B0E-85C6-CC4B-88DB-F4EC842C48A7}"/>
              </a:ext>
            </a:extLst>
          </p:cNvPr>
          <p:cNvSpPr txBox="1">
            <a:spLocks/>
          </p:cNvSpPr>
          <p:nvPr/>
        </p:nvSpPr>
        <p:spPr>
          <a:xfrm>
            <a:off x="196279" y="154094"/>
            <a:ext cx="3853207" cy="1870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INTERMEDIATE 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16157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 </a:t>
            </a:r>
          </a:p>
          <a:p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88229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9063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Learn what an event is and how to use them</a:t>
            </a:r>
          </a:p>
          <a:p>
            <a:pPr marL="514350" indent="-514350">
              <a:buAutoNum type="arabicParenR"/>
            </a:pPr>
            <a:r>
              <a:rPr lang="en-US" dirty="0"/>
              <a:t>Learn when you might use events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allow you to run two or more blocks at the same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you have one or more attachment arms connected to motors and you want to turn these arms while the robot is moving to complete a mission</a:t>
            </a:r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lifting up hoops and driving forward.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en-US" dirty="0"/>
              <a:t>Events are triggered by different conditions (e.g. sensor values, message broadcasts, or when a program starts)</a:t>
            </a:r>
          </a:p>
          <a:p>
            <a:r>
              <a:rPr lang="en-US" dirty="0"/>
              <a:t>In this lesson we provide an example of each.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4E774-E78D-D843-8972-954789593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56"/>
          <a:stretch/>
        </p:blipFill>
        <p:spPr>
          <a:xfrm>
            <a:off x="3237606" y="2985476"/>
            <a:ext cx="2784823" cy="3103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9F8D5-70DC-F147-94E1-C00DA9022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85"/>
          <a:stretch/>
        </p:blipFill>
        <p:spPr>
          <a:xfrm>
            <a:off x="6264166" y="1415885"/>
            <a:ext cx="2603392" cy="46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Program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4522802" cy="4654528"/>
          </a:xfrm>
        </p:spPr>
        <p:txBody>
          <a:bodyPr/>
          <a:lstStyle/>
          <a:p>
            <a:r>
              <a:rPr lang="en-US" dirty="0"/>
              <a:t>This block is used to start your programs.</a:t>
            </a:r>
          </a:p>
          <a:p>
            <a:r>
              <a:rPr lang="en-US" dirty="0"/>
              <a:t>If you have more than one in a project, you can have two separate pieces of code run when the program starts.</a:t>
            </a:r>
          </a:p>
          <a:p>
            <a:r>
              <a:rPr lang="en-US" dirty="0"/>
              <a:t>In the example on the right, the robot will move straight for two rotations while simultaneously running Motor A for 1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6091511" y="199620"/>
            <a:ext cx="2667665" cy="10489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53C70-B2E3-7A47-B7D7-A0B919336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48" y="2026557"/>
            <a:ext cx="3795528" cy="18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3239942" cy="4654528"/>
          </a:xfrm>
        </p:spPr>
        <p:txBody>
          <a:bodyPr/>
          <a:lstStyle/>
          <a:p>
            <a:r>
              <a:rPr lang="en-US" dirty="0"/>
              <a:t>Messages can trigger events when you want to (even in the middle of code)</a:t>
            </a:r>
          </a:p>
          <a:p>
            <a:r>
              <a:rPr lang="en-US" dirty="0"/>
              <a:t>Broadcast message: sends the message and then continues the rest of the code below it.</a:t>
            </a:r>
          </a:p>
          <a:p>
            <a:r>
              <a:rPr lang="en-US" dirty="0"/>
              <a:t>Broadcast message and wait: sends the message and waits for all the code under that received message finish and then continues the code under the broadcast message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80" r="17885" b="9216"/>
          <a:stretch/>
        </p:blipFill>
        <p:spPr>
          <a:xfrm>
            <a:off x="6537920" y="287088"/>
            <a:ext cx="2286766" cy="15870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1DF4B5-ED8A-E147-BAA4-F6760008A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56" y="2344490"/>
            <a:ext cx="5356869" cy="29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Activation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en-US" dirty="0"/>
              <a:t>You can use the Event Sensor blocks to trigger an event when a sensor condition is met.</a:t>
            </a:r>
          </a:p>
          <a:p>
            <a:r>
              <a:rPr lang="en-US" dirty="0"/>
              <a:t>In the example below, the robot moves forward and checks for the color black at the same 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92EB1-E90E-4D41-BCB9-C451D4F4A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2" b="38885"/>
          <a:stretch/>
        </p:blipFill>
        <p:spPr>
          <a:xfrm>
            <a:off x="5791201" y="1505616"/>
            <a:ext cx="3124924" cy="47729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71848B-1A88-B741-9134-304D7B6BC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5" y="3288409"/>
            <a:ext cx="4179395" cy="2962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645281" y="5433849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Plays a beep when black is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4212841" y="417194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Moves forward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464799" y="5027544"/>
            <a:ext cx="20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Simultaneously checks color</a:t>
            </a:r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Events and My Blocks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D0E09-ABFF-A840-AB2E-D9E2834B8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659409"/>
            <a:ext cx="3757387" cy="245317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F4198-ED68-6841-8626-62E09790D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00" y="1838928"/>
            <a:ext cx="3599586" cy="178303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574D496-15E9-4444-9892-095187A4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3" y="4274410"/>
            <a:ext cx="8327547" cy="1642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on the left and right may seem the same, but they are not. Only the code on the right will work properly.</a:t>
            </a:r>
          </a:p>
          <a:p>
            <a:pPr marL="0" indent="0">
              <a:buNone/>
            </a:pPr>
            <a:r>
              <a:rPr lang="en-US" dirty="0"/>
              <a:t>The EV3 does not allow multiple identical My Blocks to run simultaneously.</a:t>
            </a:r>
          </a:p>
        </p:txBody>
      </p:sp>
      <p:sp>
        <p:nvSpPr>
          <p:cNvPr id="17" name="Not Equal 16">
            <a:extLst>
              <a:ext uri="{FF2B5EF4-FFF2-40B4-BE49-F238E27FC236}">
                <a16:creationId xmlns:a16="http://schemas.microsoft.com/office/drawing/2014/main" id="{35CC967D-A69D-2545-8054-5E340A28F6C2}"/>
              </a:ext>
            </a:extLst>
          </p:cNvPr>
          <p:cNvSpPr/>
          <p:nvPr/>
        </p:nvSpPr>
        <p:spPr>
          <a:xfrm>
            <a:off x="3990874" y="2490738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08D9C-1890-7C41-9A0B-DCF1E8EE3CFA}"/>
              </a:ext>
            </a:extLst>
          </p:cNvPr>
          <p:cNvSpPr txBox="1"/>
          <p:nvPr/>
        </p:nvSpPr>
        <p:spPr>
          <a:xfrm>
            <a:off x="1270492" y="1273329"/>
            <a:ext cx="21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My Blocks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37DB4-313A-1247-8A73-6A261D19E391}"/>
              </a:ext>
            </a:extLst>
          </p:cNvPr>
          <p:cNvSpPr txBox="1"/>
          <p:nvPr/>
        </p:nvSpPr>
        <p:spPr>
          <a:xfrm>
            <a:off x="5973228" y="1359133"/>
            <a:ext cx="21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My Blocks</a:t>
            </a:r>
          </a:p>
        </p:txBody>
      </p:sp>
    </p:spTree>
    <p:extLst>
      <p:ext uri="{BB962C8B-B14F-4D97-AF65-F5344CB8AC3E}">
        <p14:creationId xmlns:p14="http://schemas.microsoft.com/office/powerpoint/2010/main" val="40032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65" y="1548478"/>
            <a:ext cx="8459561" cy="3992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you write a program that uses parallel beams that have to move and pick up an object at the same time?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7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1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3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Words>507</Words>
  <Application>Microsoft Macintosh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Retrospect</vt:lpstr>
      <vt:lpstr>intermediatev2</vt:lpstr>
      <vt:lpstr>PowerPoint Presentation</vt:lpstr>
      <vt:lpstr>Lesson Objectives</vt:lpstr>
      <vt:lpstr>What are Events?</vt:lpstr>
      <vt:lpstr>Event Blocks</vt:lpstr>
      <vt:lpstr>When Program Starts</vt:lpstr>
      <vt:lpstr>Broadcast Messages</vt:lpstr>
      <vt:lpstr>Sensor Activation</vt:lpstr>
      <vt:lpstr>Events and My Blocks</vt:lpstr>
      <vt:lpstr>Challenge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Beams</dc:title>
  <cp:lastModifiedBy>Srinivasan Seshan</cp:lastModifiedBy>
  <cp:revision>11</cp:revision>
  <dcterms:created xsi:type="dcterms:W3CDTF">2014-10-28T21:59:38Z</dcterms:created>
  <dcterms:modified xsi:type="dcterms:W3CDTF">2019-12-27T23:11:45Z</dcterms:modified>
</cp:coreProperties>
</file>