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2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8245" autoAdjust="0"/>
    <p:restoredTop sz="96271" autoAdjust="0"/>
  </p:normalViewPr>
  <p:slideViewPr>
    <p:cSldViewPr snapToGrid="0" snapToObjects="1">
      <p:cViewPr varScale="1">
        <p:scale>
          <a:sx n="85" d="100"/>
          <a:sy n="85" d="100"/>
        </p:scale>
        <p:origin x="-12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A066-8EF6-4341-A101-D2EEE35033B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662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E6D4-B89C-994F-BC26-0B89112EC467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20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F98E-5149-9948-9EE7-0A8267A99B69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71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F20-F22F-DD46-81F2-5BDE7CB3F092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372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2E89-7289-8A4D-9233-DD55793ACADE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13894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1C4C-7A96-8B43-B8FB-7A31D2399F55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201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3252-4EFA-C347-A7EE-DDF3528603FF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7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B745DF5-750D-0B4F-B2ED-4A155FA9F31D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08805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8BA-036E-E54C-9C52-7DE8B7EDB881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1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48E9834-52A1-8F4F-9134-E83F06191501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Înregistrarea datelor </a:t>
            </a:r>
            <a:r>
              <a:rPr lang="en-US" dirty="0" smtClean="0"/>
              <a:t>(Part</a:t>
            </a:r>
            <a:r>
              <a:rPr lang="ro-RO" dirty="0" smtClean="0"/>
              <a:t>ea</a:t>
            </a:r>
            <a:r>
              <a:rPr lang="en-US" dirty="0" smtClean="0"/>
              <a:t>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38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586238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 smtClean="0"/>
              <a:t>Mai jos, am rulat pe toate cele 4 împreună</a:t>
            </a:r>
            <a:r>
              <a:rPr lang="en-US" sz="1800" dirty="0" smtClean="0"/>
              <a:t>, </a:t>
            </a:r>
            <a:r>
              <a:rPr lang="ro-RO" sz="1800" dirty="0" smtClean="0"/>
              <a:t>dar vei găsi că este mai ușor să rulezi fiecare metodă separat</a:t>
            </a:r>
            <a:r>
              <a:rPr lang="en-US" sz="1800" dirty="0" smtClean="0"/>
              <a:t> (</a:t>
            </a:r>
            <a:r>
              <a:rPr lang="ro-RO" sz="1800" dirty="0" smtClean="0"/>
              <a:t>deoarece poți evita adăugarea resetării motoarelor).</a:t>
            </a:r>
            <a:endParaRPr lang="en-US" sz="1800" dirty="0" smtClean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Provocarea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Solu</a:t>
            </a:r>
            <a:r>
              <a:rPr lang="ro-RO" dirty="0" smtClean="0"/>
              <a:t>ția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50" y="5166885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line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05950" y="3102767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line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348992"/>
            <a:ext cx="2142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Î</a:t>
            </a:r>
            <a:r>
              <a:rPr lang="en-US" dirty="0" smtClean="0"/>
              <a:t>n Me</a:t>
            </a:r>
            <a:r>
              <a:rPr lang="ro-RO" dirty="0" smtClean="0"/>
              <a:t>toda</a:t>
            </a:r>
            <a:r>
              <a:rPr lang="en-US" dirty="0" smtClean="0"/>
              <a:t> </a:t>
            </a:r>
            <a:r>
              <a:rPr lang="en-US" dirty="0" smtClean="0"/>
              <a:t>4, </a:t>
            </a:r>
            <a:r>
              <a:rPr lang="en-US" dirty="0" smtClean="0"/>
              <a:t>Motor</a:t>
            </a:r>
            <a:r>
              <a:rPr lang="ro-RO" dirty="0" smtClean="0"/>
              <a:t>ul</a:t>
            </a:r>
            <a:r>
              <a:rPr lang="en-US" dirty="0" smtClean="0"/>
              <a:t> </a:t>
            </a:r>
            <a:r>
              <a:rPr lang="en-US" dirty="0" smtClean="0"/>
              <a:t>C </a:t>
            </a:r>
            <a:r>
              <a:rPr lang="ro-RO" dirty="0" smtClean="0"/>
              <a:t>este tras.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</a:t>
            </a:r>
            <a:r>
              <a:rPr lang="ro-RO" dirty="0" smtClean="0"/>
              <a:t>odele </a:t>
            </a:r>
            <a:r>
              <a:rPr lang="en-US" dirty="0" smtClean="0"/>
              <a:t>1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ro-RO" dirty="0" smtClean="0"/>
              <a:t>sunt  similare.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</a:t>
            </a:r>
            <a:r>
              <a:rPr lang="ro-RO" dirty="0" smtClean="0"/>
              <a:t>oda </a:t>
            </a:r>
            <a:r>
              <a:rPr lang="en-US" dirty="0" smtClean="0"/>
              <a:t>3 </a:t>
            </a:r>
            <a:r>
              <a:rPr lang="ro-RO" dirty="0" smtClean="0"/>
              <a:t>pare să fie cea mai de încredere</a:t>
            </a:r>
            <a:r>
              <a:rPr lang="en-US" dirty="0" smtClean="0"/>
              <a:t>. </a:t>
            </a:r>
            <a:r>
              <a:rPr lang="ro-RO" dirty="0" smtClean="0"/>
              <a:t> Nu vei observa mare diferență în viața reală</a:t>
            </a:r>
            <a:r>
              <a:rPr lang="en-US" dirty="0" smtClean="0"/>
              <a:t>, </a:t>
            </a:r>
            <a:r>
              <a:rPr lang="ro-RO" dirty="0" smtClean="0"/>
              <a:t>dar înregistrarea de date ne arată citirile adevărate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86753"/>
            <a:ext cx="8574087" cy="4307294"/>
          </a:xfrm>
        </p:spPr>
        <p:txBody>
          <a:bodyPr/>
          <a:lstStyle/>
          <a:p>
            <a:r>
              <a:rPr lang="ro-RO" sz="2000" dirty="0" smtClean="0"/>
              <a:t>Această lecție de Mindstorms a fost realizată de </a:t>
            </a:r>
            <a:r>
              <a:rPr lang="en-US" sz="2000" dirty="0" smtClean="0"/>
              <a:t>Sanjay </a:t>
            </a:r>
            <a:r>
              <a:rPr lang="en-US" sz="2000" dirty="0" err="1" smtClean="0"/>
              <a:t>Seshan</a:t>
            </a:r>
            <a:r>
              <a:rPr lang="en-US" sz="2000" dirty="0" smtClean="0"/>
              <a:t> </a:t>
            </a:r>
            <a:r>
              <a:rPr lang="ro-RO" sz="2000" dirty="0" smtClean="0"/>
              <a:t>și</a:t>
            </a:r>
            <a:r>
              <a:rPr lang="en-US" sz="2000" dirty="0" smtClean="0"/>
              <a:t> </a:t>
            </a:r>
            <a:r>
              <a:rPr lang="en-US" sz="2000" dirty="0" err="1" smtClean="0"/>
              <a:t>Arvind</a:t>
            </a:r>
            <a:r>
              <a:rPr lang="en-US" sz="2000" dirty="0" smtClean="0"/>
              <a:t> </a:t>
            </a:r>
            <a:r>
              <a:rPr lang="en-US" sz="2000" dirty="0" err="1" smtClean="0"/>
              <a:t>Seshan</a:t>
            </a:r>
            <a:r>
              <a:rPr lang="ro-RO" sz="2000" dirty="0" smtClean="0"/>
              <a:t>.</a:t>
            </a:r>
          </a:p>
          <a:p>
            <a:r>
              <a:rPr lang="ro-RO" sz="2000" dirty="0" smtClean="0"/>
              <a:t>Mai multe lecții sunt disponibile pe ev3lessons.com</a:t>
            </a:r>
          </a:p>
          <a:p>
            <a:r>
              <a:rPr lang="ro-RO" sz="2000" dirty="0" smtClean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39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Învățăm ce este înregistrarea datelor </a:t>
            </a:r>
            <a:endParaRPr lang="en-US" dirty="0" smtClean="0"/>
          </a:p>
          <a:p>
            <a:r>
              <a:rPr lang="ro-RO" dirty="0" smtClean="0"/>
              <a:t>Învățăm moduri diferite de a înregistra datele în </a:t>
            </a:r>
            <a:r>
              <a:rPr lang="en-US" dirty="0" smtClean="0"/>
              <a:t>EV3</a:t>
            </a:r>
            <a:endParaRPr lang="en-US" dirty="0" smtClean="0"/>
          </a:p>
          <a:p>
            <a:r>
              <a:rPr lang="ro-RO" dirty="0" smtClean="0"/>
              <a:t>Învățăm cum să utilizăm block-ul de înregistrare a datelor</a:t>
            </a:r>
            <a:endParaRPr lang="en-US" dirty="0" smtClean="0"/>
          </a:p>
          <a:p>
            <a:r>
              <a:rPr lang="ro-RO" dirty="0" smtClean="0"/>
              <a:t>Cerințe</a:t>
            </a:r>
            <a:r>
              <a:rPr lang="en-US" dirty="0" smtClean="0"/>
              <a:t>: </a:t>
            </a:r>
            <a:r>
              <a:rPr lang="ro-RO" dirty="0" smtClean="0"/>
              <a:t>Trebuie să lucrezi pe versiunea 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r>
              <a:rPr lang="ro-RO" dirty="0" smtClean="0"/>
              <a:t>a software-ului</a:t>
            </a:r>
            <a:r>
              <a:rPr lang="en-US" dirty="0" smtClean="0"/>
              <a:t> EV3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Software-ul</a:t>
            </a:r>
            <a:r>
              <a:rPr lang="en-US" dirty="0" smtClean="0"/>
              <a:t> EV3 </a:t>
            </a:r>
            <a:r>
              <a:rPr lang="ro-RO" dirty="0" smtClean="0"/>
              <a:t>furnizează un mod simplu pentru a înregistra continuu citirile într-un </a:t>
            </a:r>
            <a:r>
              <a:rPr lang="ro-RO" dirty="0" smtClean="0"/>
              <a:t>fișier a cărui valori le poți analiza </a:t>
            </a:r>
            <a:r>
              <a:rPr lang="ro-RO" dirty="0" smtClean="0"/>
              <a:t>mai târziu.</a:t>
            </a:r>
            <a:r>
              <a:rPr lang="en-US" dirty="0" smtClean="0"/>
              <a:t> </a:t>
            </a:r>
            <a:r>
              <a:rPr lang="ro-RO" dirty="0" smtClean="0"/>
              <a:t>Aceasta se numește</a:t>
            </a:r>
            <a:r>
              <a:rPr lang="en-US" dirty="0" smtClean="0"/>
              <a:t> </a:t>
            </a:r>
            <a:r>
              <a:rPr lang="ro-RO" dirty="0" smtClean="0"/>
              <a:t>,,</a:t>
            </a:r>
            <a:r>
              <a:rPr lang="en-US" i="1" dirty="0" smtClean="0"/>
              <a:t>Data Logging’’</a:t>
            </a:r>
            <a:r>
              <a:rPr lang="ro-RO" i="1" dirty="0" smtClean="0"/>
              <a:t> (înregistrarea datelor)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ro-RO" dirty="0" smtClean="0"/>
              <a:t>De ce să folosim ,,</a:t>
            </a:r>
            <a:r>
              <a:rPr lang="en-US" dirty="0" smtClean="0"/>
              <a:t>Data Logging’’:</a:t>
            </a:r>
          </a:p>
          <a:p>
            <a:pPr lvl="1"/>
            <a:r>
              <a:rPr lang="ro-RO" dirty="0" smtClean="0"/>
              <a:t>Fantastică pentru experimente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Part</a:t>
            </a:r>
            <a:r>
              <a:rPr lang="ro-RO" dirty="0" smtClean="0"/>
              <a:t>ea</a:t>
            </a:r>
            <a:r>
              <a:rPr lang="en-US" dirty="0" smtClean="0"/>
              <a:t> 1, </a:t>
            </a:r>
            <a:r>
              <a:rPr lang="ro-RO" dirty="0" smtClean="0"/>
              <a:t>vom arăta cum putem înregistra valorile temeperaturii pentru un proiect științific.</a:t>
            </a:r>
            <a:r>
              <a:rPr lang="en-US" dirty="0" smtClean="0"/>
              <a:t> </a:t>
            </a:r>
          </a:p>
          <a:p>
            <a:pPr lvl="1"/>
            <a:r>
              <a:rPr lang="ro-RO" dirty="0" smtClean="0"/>
              <a:t>Extraordinară pentru a înțelege block-urile de programare ale robotului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Part</a:t>
            </a:r>
            <a:r>
              <a:rPr lang="ro-RO" dirty="0" smtClean="0"/>
              <a:t>ea</a:t>
            </a:r>
            <a:r>
              <a:rPr lang="en-US" dirty="0" smtClean="0"/>
              <a:t> 2, </a:t>
            </a:r>
            <a:r>
              <a:rPr lang="ro-RO" dirty="0" smtClean="0"/>
              <a:t>vă vom arăta cum să utilizezi înregistrările de date pentru a măsura diferența între întoarceri.</a:t>
            </a:r>
            <a:endParaRPr lang="en-US" dirty="0" smtClean="0"/>
          </a:p>
          <a:p>
            <a:pPr lvl="1"/>
            <a:r>
              <a:rPr lang="ro-RO" dirty="0" smtClean="0"/>
              <a:t>Fantastică pentru a înțelege comportamentul senzorilor. Î</a:t>
            </a:r>
            <a:r>
              <a:rPr lang="en-US" dirty="0" smtClean="0"/>
              <a:t>n Part</a:t>
            </a:r>
            <a:r>
              <a:rPr lang="ro-RO" dirty="0" smtClean="0"/>
              <a:t>ea</a:t>
            </a:r>
            <a:r>
              <a:rPr lang="en-US" dirty="0" smtClean="0"/>
              <a:t> 3, </a:t>
            </a:r>
            <a:r>
              <a:rPr lang="ro-RO" dirty="0" smtClean="0"/>
              <a:t>vă vom arăta cum utilizăm înregistrarea datelor pentru a înțelege detaliile senzorilor cum ar fi senzorul Gyro.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este înregistrarea de date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1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ro-RO" dirty="0" smtClean="0"/>
              <a:t>Înregistrare date live</a:t>
            </a:r>
            <a:r>
              <a:rPr lang="en-US" dirty="0" smtClean="0"/>
              <a:t>: </a:t>
            </a:r>
            <a:r>
              <a:rPr lang="ro-RO" dirty="0" smtClean="0"/>
              <a:t>Colectarea de date în timp real din software-ul </a:t>
            </a:r>
            <a:r>
              <a:rPr lang="en-US" dirty="0" smtClean="0"/>
              <a:t>EV3 </a:t>
            </a:r>
          </a:p>
          <a:p>
            <a:pPr marL="917575" lvl="1">
              <a:buFont typeface="+mj-lt"/>
              <a:buAutoNum type="arabicPeriod"/>
            </a:pPr>
            <a:r>
              <a:rPr lang="ro-RO" dirty="0" smtClean="0"/>
              <a:t>Înregistrea de date de la distanță</a:t>
            </a:r>
            <a:r>
              <a:rPr lang="en-US" dirty="0" smtClean="0"/>
              <a:t>: U</a:t>
            </a:r>
            <a:r>
              <a:rPr lang="ro-RO" dirty="0" smtClean="0"/>
              <a:t>tilizăm colectarea de date pe brick, pentru a transfera date în computer pentru analiză.</a:t>
            </a: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ro-RO" dirty="0" smtClean="0"/>
              <a:t>Înregistrarea datelor pe brick</a:t>
            </a:r>
            <a:r>
              <a:rPr lang="en-US" dirty="0" smtClean="0"/>
              <a:t>: </a:t>
            </a:r>
            <a:r>
              <a:rPr lang="en-US" dirty="0" err="1" smtClean="0"/>
              <a:t>Ru</a:t>
            </a:r>
            <a:r>
              <a:rPr lang="ro-RO" dirty="0" smtClean="0"/>
              <a:t>lezi experimentul direct din brick</a:t>
            </a: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Autonom</a:t>
            </a:r>
            <a:r>
              <a:rPr lang="en-US" dirty="0" smtClean="0"/>
              <a:t>. Co</a:t>
            </a:r>
            <a:r>
              <a:rPr lang="ro-RO" dirty="0" smtClean="0"/>
              <a:t>lectăm date cu block-ul de înregistrare a datelor</a:t>
            </a:r>
            <a:r>
              <a:rPr lang="en-US" dirty="0" smtClean="0"/>
              <a:t>. </a:t>
            </a:r>
            <a:r>
              <a:rPr lang="ro-RO" dirty="0" smtClean="0"/>
              <a:t>Datele sunt stocate pe brick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înregistrezi date pe </a:t>
            </a:r>
            <a:r>
              <a:rPr lang="en-US" dirty="0" smtClean="0"/>
              <a:t>EV3?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</a:t>
            </a:r>
            <a:r>
              <a:rPr lang="ro-RO" dirty="0" smtClean="0"/>
              <a:t>cția</a:t>
            </a:r>
            <a:r>
              <a:rPr lang="en-US" dirty="0" smtClean="0"/>
              <a:t> 1:</a:t>
            </a:r>
            <a:r>
              <a:rPr lang="ro-RO" dirty="0" smtClean="0"/>
              <a:t> </a:t>
            </a:r>
            <a:r>
              <a:rPr lang="en-US" dirty="0" smtClean="0"/>
              <a:t> </a:t>
            </a:r>
            <a:r>
              <a:rPr lang="ro-RO" dirty="0" smtClean="0"/>
              <a:t>Experiment Senzorul de Temper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</a:t>
            </a:r>
            <a:r>
              <a:rPr lang="ro-RO" dirty="0" smtClean="0"/>
              <a:t>cția</a:t>
            </a:r>
            <a:r>
              <a:rPr lang="en-US" dirty="0" smtClean="0"/>
              <a:t>2: Dif</a:t>
            </a:r>
            <a:r>
              <a:rPr lang="ro-RO" dirty="0" smtClean="0"/>
              <a:t>erența între întoarceri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Sunt 4 moduri de înregistrare a datelor cu </a:t>
            </a:r>
            <a:r>
              <a:rPr lang="en-US" dirty="0" smtClean="0"/>
              <a:t>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sz="1800" dirty="0" smtClean="0"/>
              <a:t>Block-ul de înregistrare a datelor este în tab-ul albastru a paletei de comenzi. 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Înregistrarea autonomă a datelor</a:t>
            </a:r>
            <a:endParaRPr lang="en-US" dirty="0"/>
          </a:p>
        </p:txBody>
      </p:sp>
      <p:pic>
        <p:nvPicPr>
          <p:cNvPr id="4" name="Picture 3" descr="Screen Shot 2015-10-25 at 10.1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1133" y="2050877"/>
            <a:ext cx="5452781" cy="3187639"/>
          </a:xfrm>
          <a:prstGeom prst="rect">
            <a:avLst/>
          </a:prstGeom>
        </p:spPr>
      </p:pic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246" y="1748607"/>
            <a:ext cx="20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Numele fișierului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1853" y="1745604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5843" y="2082670"/>
            <a:ext cx="243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</a:t>
            </a:r>
            <a:r>
              <a:rPr lang="ro-RO" dirty="0" smtClean="0"/>
              <a:t>augă mai mulți senzori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9026" y="3774141"/>
            <a:ext cx="243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Alege senzorul și ce vrei să măsori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rot="10800000">
            <a:off x="5544409" y="2259034"/>
            <a:ext cx="341434" cy="146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Înregistrarea autonomă a datelorsolicită block-ul de înregistrare a datelor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Pentru a utiliza acest block,</a:t>
            </a:r>
            <a:r>
              <a:rPr lang="en-US" dirty="0" smtClean="0"/>
              <a:t> </a:t>
            </a:r>
            <a:r>
              <a:rPr lang="ro-RO" dirty="0" smtClean="0"/>
              <a:t>doar trage block-ul </a:t>
            </a:r>
            <a:r>
              <a:rPr lang="en-US" dirty="0" smtClean="0"/>
              <a:t>Data </a:t>
            </a:r>
            <a:r>
              <a:rPr lang="en-US" dirty="0" smtClean="0"/>
              <a:t>Logging Block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ro-RO" dirty="0" smtClean="0"/>
              <a:t>fața codului pe care vrei să-l înregistrezi și setează-l pe </a:t>
            </a:r>
            <a:r>
              <a:rPr lang="en-US" dirty="0" smtClean="0"/>
              <a:t>“</a:t>
            </a:r>
            <a:r>
              <a:rPr lang="en-US" dirty="0" smtClean="0"/>
              <a:t>on”. </a:t>
            </a:r>
            <a:r>
              <a:rPr lang="ro-RO" dirty="0" smtClean="0"/>
              <a:t>Pentru a opri înregistrarea datelor</a:t>
            </a:r>
            <a:r>
              <a:rPr lang="en-US" dirty="0" smtClean="0"/>
              <a:t>, ad</a:t>
            </a:r>
            <a:r>
              <a:rPr lang="ro-RO" dirty="0" smtClean="0"/>
              <a:t>augă un alt block </a:t>
            </a:r>
            <a:r>
              <a:rPr lang="en-US" dirty="0" smtClean="0"/>
              <a:t>Data </a:t>
            </a:r>
            <a:r>
              <a:rPr lang="en-US" dirty="0" smtClean="0"/>
              <a:t>Logging </a:t>
            </a:r>
            <a:r>
              <a:rPr lang="ro-RO" dirty="0" smtClean="0"/>
              <a:t>setat de această dată pe </a:t>
            </a:r>
            <a:r>
              <a:rPr lang="en-US" dirty="0" smtClean="0"/>
              <a:t>“</a:t>
            </a:r>
            <a:r>
              <a:rPr lang="en-US" dirty="0" smtClean="0"/>
              <a:t>off”.</a:t>
            </a:r>
          </a:p>
          <a:p>
            <a:r>
              <a:rPr lang="ro-RO" dirty="0" smtClean="0"/>
              <a:t>Alege toți parametrii </a:t>
            </a:r>
            <a:r>
              <a:rPr lang="en-US" dirty="0" smtClean="0"/>
              <a:t>– </a:t>
            </a:r>
            <a:r>
              <a:rPr lang="ro-RO" dirty="0" smtClean="0"/>
              <a:t>porturile, senzorii pe care dorești să-i înregistrezi și ce anume dorești să-i înregistrezi. </a:t>
            </a:r>
            <a:r>
              <a:rPr lang="en-US" dirty="0" smtClean="0"/>
              <a:t>(</a:t>
            </a:r>
            <a:r>
              <a:rPr lang="ro-RO" dirty="0" smtClean="0"/>
              <a:t>rotații/grade</a:t>
            </a:r>
            <a:r>
              <a:rPr lang="en-US" dirty="0" smtClean="0"/>
              <a:t>,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D</a:t>
            </a:r>
            <a:r>
              <a:rPr lang="ro-RO" dirty="0" smtClean="0"/>
              <a:t>escarcă și rulează programul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Cum folosești block-ul de înregistrare a datelor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5279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să vizualizezi datele tale</a:t>
            </a:r>
            <a:endParaRPr lang="en-US" dirty="0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505505"/>
            <a:ext cx="251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Dacă dorești să transferi fișierul de pe brick pe calculator</a:t>
            </a:r>
            <a:r>
              <a:rPr lang="en-US" sz="1600" dirty="0" smtClean="0"/>
              <a:t>: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ro-RO" sz="1600" dirty="0" smtClean="0"/>
              <a:t>Apasă pe iconița ,,Bri</a:t>
            </a:r>
            <a:r>
              <a:rPr lang="en-US" sz="1600" dirty="0" smtClean="0"/>
              <a:t>ck </a:t>
            </a:r>
            <a:r>
              <a:rPr lang="en-US" sz="1600" dirty="0" smtClean="0"/>
              <a:t>Information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ro-RO" sz="1600" dirty="0" smtClean="0"/>
              <a:t>Apasă pe iconița </a:t>
            </a:r>
            <a:r>
              <a:rPr lang="en-US" sz="1600" dirty="0" smtClean="0"/>
              <a:t>Open </a:t>
            </a:r>
            <a:r>
              <a:rPr lang="en-US" sz="1600" dirty="0" smtClean="0"/>
              <a:t>Browser </a:t>
            </a:r>
            <a:r>
              <a:rPr lang="en-US" sz="1600" dirty="0" smtClean="0"/>
              <a:t>Memory.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ro-RO" sz="1600" dirty="0" smtClean="0"/>
              <a:t>Găsește fișierul corect </a:t>
            </a:r>
            <a:r>
              <a:rPr lang="en-US" sz="1600" dirty="0" smtClean="0"/>
              <a:t>.</a:t>
            </a:r>
            <a:r>
              <a:rPr lang="en-US" sz="1600" dirty="0" err="1" smtClean="0"/>
              <a:t>rdf</a:t>
            </a:r>
            <a:r>
              <a:rPr lang="en-US" sz="1600" dirty="0" smtClean="0"/>
              <a:t> 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dirty="0" smtClean="0"/>
          </a:p>
          <a:p>
            <a:r>
              <a:rPr lang="ro-RO" dirty="0" smtClean="0"/>
              <a:t>Dacă dorești să vezi fișierele de date fie de pe brick, fie de pe computer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File Manager  </a:t>
            </a:r>
            <a:r>
              <a:rPr lang="en-US" dirty="0" smtClean="0">
                <a:sym typeface="Wingdings"/>
              </a:rPr>
              <a:t>Select</a:t>
            </a:r>
            <a:r>
              <a:rPr lang="ro-RO" dirty="0" smtClean="0">
                <a:sym typeface="Wingdings"/>
              </a:rPr>
              <a:t>ează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BRICK </a:t>
            </a:r>
            <a:r>
              <a:rPr lang="ro-RO" dirty="0" smtClean="0">
                <a:sym typeface="Wingdings"/>
              </a:rPr>
              <a:t>sau </a:t>
            </a:r>
            <a:r>
              <a:rPr lang="en-US" dirty="0" smtClean="0">
                <a:sym typeface="Wingdings"/>
              </a:rPr>
              <a:t>COMPUTER </a:t>
            </a:r>
            <a:r>
              <a:rPr lang="ro-RO" dirty="0" smtClean="0">
                <a:sym typeface="Wingdings"/>
              </a:rPr>
              <a:t>și alege fișierul corect</a:t>
            </a:r>
            <a:endParaRPr lang="en-US" dirty="0"/>
          </a:p>
        </p:txBody>
      </p:sp>
      <p:pic>
        <p:nvPicPr>
          <p:cNvPr id="7" name="Picture 6" descr="Screen Shot 2015-10-25 at 6.0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5003" y="1737850"/>
            <a:ext cx="3631354" cy="1315139"/>
          </a:xfrm>
          <a:prstGeom prst="rect">
            <a:avLst/>
          </a:prstGeom>
        </p:spPr>
      </p:pic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929857" y="187136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777062" y="2527054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22131" y="2693812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084" y="1743087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786" y="2496311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86095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Realizează 4 programe diferite pentru a face o întoarcere de tip pivot și compară datele de la senzorul de rotație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Provocarea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ro-RO" dirty="0" smtClean="0"/>
              <a:t>Compararea Întoarcerilor </a:t>
            </a:r>
            <a:endParaRPr lang="en-US" dirty="0"/>
          </a:p>
        </p:txBody>
      </p:sp>
      <p:pic>
        <p:nvPicPr>
          <p:cNvPr id="4" name="Picture 3" descr="Screen Shot 2015-10-25 at 10.2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884" y="3527900"/>
            <a:ext cx="1746283" cy="1545460"/>
          </a:xfrm>
          <a:prstGeom prst="rect">
            <a:avLst/>
          </a:prstGeom>
        </p:spPr>
      </p:pic>
      <p:pic>
        <p:nvPicPr>
          <p:cNvPr id="6" name="Picture 5" descr="Screen Shot 2015-10-25 at 10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1135" y="3552322"/>
            <a:ext cx="1831281" cy="1738792"/>
          </a:xfrm>
          <a:prstGeom prst="rect">
            <a:avLst/>
          </a:prstGeom>
        </p:spPr>
      </p:pic>
      <p:pic>
        <p:nvPicPr>
          <p:cNvPr id="7" name="Picture 6" descr="Screen Shot 2015-10-25 at 10.23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9624" y="3552322"/>
            <a:ext cx="2109684" cy="1887612"/>
          </a:xfrm>
          <a:prstGeom prst="rect">
            <a:avLst/>
          </a:prstGeom>
        </p:spPr>
      </p:pic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5436" y="3527900"/>
            <a:ext cx="1814743" cy="2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586753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 smtClean="0"/>
              <a:t>PASUL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ro-RO" dirty="0" smtClean="0"/>
              <a:t>My block-ul de înregistrare a datelor</a:t>
            </a:r>
            <a:r>
              <a:rPr lang="en-US" dirty="0" smtClean="0"/>
              <a:t>, select</a:t>
            </a:r>
            <a:r>
              <a:rPr lang="ro-RO" dirty="0" smtClean="0"/>
              <a:t>ează senzorul pe care îl citești</a:t>
            </a:r>
            <a:r>
              <a:rPr lang="en-US" dirty="0" smtClean="0"/>
              <a:t>, </a:t>
            </a:r>
            <a:r>
              <a:rPr lang="ro-RO" dirty="0" smtClean="0"/>
              <a:t>porturile sunt în interior.</a:t>
            </a:r>
            <a:endParaRPr lang="en-US" dirty="0" smtClean="0"/>
          </a:p>
          <a:p>
            <a:pPr marL="0" indent="0">
              <a:buNone/>
            </a:pPr>
            <a:r>
              <a:rPr lang="ro-RO" dirty="0" smtClean="0"/>
              <a:t>PASUL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smtClean="0"/>
              <a:t>Select</a:t>
            </a:r>
            <a:r>
              <a:rPr lang="ro-RO" dirty="0" smtClean="0"/>
              <a:t>ează durata și rata</a:t>
            </a:r>
            <a:endParaRPr lang="en-US" dirty="0" smtClean="0"/>
          </a:p>
          <a:p>
            <a:pPr marL="0" indent="0">
              <a:buNone/>
            </a:pPr>
            <a:r>
              <a:rPr lang="ro-RO" dirty="0" smtClean="0"/>
              <a:t>PASUL</a:t>
            </a:r>
            <a:r>
              <a:rPr lang="en-US" dirty="0" smtClean="0"/>
              <a:t> </a:t>
            </a:r>
            <a:r>
              <a:rPr lang="en-US" dirty="0" smtClean="0"/>
              <a:t>3: </a:t>
            </a:r>
            <a:r>
              <a:rPr lang="ro-RO" dirty="0" smtClean="0"/>
              <a:t>Amintește-ți să oprești înregistrarea de date la sfârșitul codului tău.</a:t>
            </a:r>
            <a:endParaRPr lang="en-US" dirty="0"/>
          </a:p>
          <a:p>
            <a:pPr marL="0" indent="0">
              <a:buNone/>
            </a:pPr>
            <a:r>
              <a:rPr lang="ro-RO" dirty="0" smtClean="0"/>
              <a:t>PASUL</a:t>
            </a:r>
            <a:r>
              <a:rPr lang="en-US" dirty="0" smtClean="0"/>
              <a:t> </a:t>
            </a:r>
            <a:r>
              <a:rPr lang="en-US" dirty="0" smtClean="0"/>
              <a:t>4: </a:t>
            </a:r>
            <a:r>
              <a:rPr lang="ro-RO" dirty="0" smtClean="0"/>
              <a:t>Amintește-ți să schimbi numele fișierului de fiecare dată, altfel toate se vor numi </a:t>
            </a:r>
            <a:r>
              <a:rPr lang="en-US" dirty="0" err="1" smtClean="0"/>
              <a:t>MyData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o-RO" dirty="0" smtClean="0"/>
              <a:t>PASUL</a:t>
            </a:r>
            <a:r>
              <a:rPr lang="en-US" dirty="0" smtClean="0"/>
              <a:t> </a:t>
            </a:r>
            <a:r>
              <a:rPr lang="en-US" dirty="0" smtClean="0"/>
              <a:t>5: </a:t>
            </a:r>
            <a:r>
              <a:rPr lang="en-US" dirty="0" smtClean="0"/>
              <a:t>Import</a:t>
            </a:r>
            <a:r>
              <a:rPr lang="ro-RO" dirty="0" smtClean="0"/>
              <a:t>ă fișierul tău de date și compară grafurile. Care tip de întoarceri pivot sunt cele mai de încredere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Pași de adus aminte</a:t>
            </a:r>
            <a:endParaRPr lang="en-US" dirty="0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4521</TotalTime>
  <Words>822</Words>
  <Application>Microsoft Macintosh PowerPoint</Application>
  <PresentationFormat>On-screen Show (4:3)</PresentationFormat>
  <Paragraphs>95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advanced</vt:lpstr>
      <vt:lpstr>Înregistrarea datelor (Partea 2)</vt:lpstr>
      <vt:lpstr>Obiectivele lecției</vt:lpstr>
      <vt:lpstr>Ce este înregistrarea de date?</vt:lpstr>
      <vt:lpstr>Cum înregistrezi date pe EV3?</vt:lpstr>
      <vt:lpstr>Înregistrarea autonomă a datelor</vt:lpstr>
      <vt:lpstr>Cum folosești block-ul de înregistrare a datelor?</vt:lpstr>
      <vt:lpstr>Cum să vizualizezi datele tale</vt:lpstr>
      <vt:lpstr>Provocarea 1: Compararea Întoarcerilor </vt:lpstr>
      <vt:lpstr>Pași de adus aminte</vt:lpstr>
      <vt:lpstr>Provocarea 1 Soluția</vt:lpstr>
      <vt:lpstr>Credits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User2</cp:lastModifiedBy>
  <cp:revision>109</cp:revision>
  <dcterms:created xsi:type="dcterms:W3CDTF">2014-10-28T21:59:38Z</dcterms:created>
  <dcterms:modified xsi:type="dcterms:W3CDTF">2023-09-20T18:26:45Z</dcterms:modified>
</cp:coreProperties>
</file>