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40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E7A-65D4-4E4C-9D2A-66E89FB6666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6579-90F3-4F43-98D6-D1136650F760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C15B-9056-774D-B603-2D55CA98627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9E13-1725-7F49-B096-5E52531BE606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79CD-FFF9-7242-9605-1394662E390C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2F8C-A989-7740-8C35-7063E056B0F8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777-1166-364A-8950-3AA9DF1FEF55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5ADF7F7-D98D-C54F-90E0-B49C970D32FC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D6A-0EEF-B848-9461-B9F58736F8B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205A87-4E58-FD4E-BDEA-6DA3ED38F3D7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Sistemul Meniu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să utilizăm variabilele</a:t>
            </a:r>
            <a:endParaRPr lang="en-US" dirty="0"/>
          </a:p>
          <a:p>
            <a:r>
              <a:rPr lang="ro-RO" dirty="0"/>
              <a:t>Învățăm să creeăm un sistem menu care nu este limitat la un număr particular de alegeri</a:t>
            </a:r>
            <a:endParaRPr lang="en-US" dirty="0"/>
          </a:p>
          <a:p>
            <a:r>
              <a:rPr lang="ro-RO" dirty="0"/>
              <a:t>Învățăm să creem un sistem menu care actualizează felul cum arată meniul.</a:t>
            </a:r>
            <a:endParaRPr lang="en-US" dirty="0"/>
          </a:p>
          <a:p>
            <a:endParaRPr lang="en-US" dirty="0"/>
          </a:p>
          <a:p>
            <a:r>
              <a:rPr lang="ro-RO" dirty="0"/>
              <a:t>Cerințe</a:t>
            </a:r>
            <a:r>
              <a:rPr lang="en-US" dirty="0"/>
              <a:t>: </a:t>
            </a:r>
            <a:r>
              <a:rPr lang="en-US" dirty="0" err="1"/>
              <a:t>Variab</a:t>
            </a:r>
            <a:r>
              <a:rPr lang="ro-RO" dirty="0"/>
              <a:t>ile</a:t>
            </a:r>
            <a:r>
              <a:rPr lang="en-US" dirty="0"/>
              <a:t>, </a:t>
            </a:r>
            <a:r>
              <a:rPr lang="ro-RO" dirty="0"/>
              <a:t>block-uri matematice, butoanele brick-ului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86726"/>
            <a:ext cx="8852094" cy="4307294"/>
          </a:xfrm>
        </p:spPr>
        <p:txBody>
          <a:bodyPr/>
          <a:lstStyle/>
          <a:p>
            <a:r>
              <a:rPr lang="ro-RO" dirty="0"/>
              <a:t>În lecția</a:t>
            </a:r>
            <a:r>
              <a:rPr lang="en-US" dirty="0"/>
              <a:t> “Using Brick Buttons as Sensors” </a:t>
            </a:r>
            <a:r>
              <a:rPr lang="ro-RO" dirty="0"/>
              <a:t>din capitolul </a:t>
            </a:r>
            <a:r>
              <a:rPr lang="en-US" dirty="0"/>
              <a:t>Intermediate, </a:t>
            </a:r>
            <a:r>
              <a:rPr lang="ro-RO" dirty="0"/>
              <a:t>una dintre provocări vă cer să creeați un meniu cu 4 alegeri și un singur ecran pentru întregul meniu.</a:t>
            </a:r>
            <a:endParaRPr lang="en-US" dirty="0"/>
          </a:p>
          <a:p>
            <a:r>
              <a:rPr lang="ro-RO" dirty="0"/>
              <a:t>În această versiune, construim un sistem de meniu care actualizează de fiecare dată felul cum arată ecranul când schimbi selecția și te lasă să ai o mulțime de alegeri</a:t>
            </a:r>
            <a:endParaRPr lang="en-US" dirty="0"/>
          </a:p>
          <a:p>
            <a:r>
              <a:rPr lang="ro-RO" dirty="0"/>
              <a:t>Pentru a face acest meniu</a:t>
            </a:r>
            <a:r>
              <a:rPr lang="en-US" dirty="0"/>
              <a:t>,</a:t>
            </a:r>
            <a:r>
              <a:rPr lang="ro-RO" dirty="0"/>
              <a:t>trebuie să înveți să folosești variabilele.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Un Meniu de sistem mai extravagant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803028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C. </a:t>
            </a:r>
            <a:r>
              <a:rPr lang="ro-RO" sz="1800" dirty="0"/>
              <a:t>Trebuie să creezi o variabilă și să-i dai un nume înainte de a o utiliza</a:t>
            </a:r>
            <a:r>
              <a:rPr lang="en-US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Revedem </a:t>
            </a:r>
            <a:r>
              <a:rPr lang="en-US" dirty="0"/>
              <a:t>: </a:t>
            </a:r>
            <a:r>
              <a:rPr lang="ro-RO" dirty="0"/>
              <a:t>Lecțiile despre variabile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Variab</a:t>
            </a:r>
            <a:r>
              <a:rPr lang="ro-RO" dirty="0"/>
              <a:t>ilele pot stoca valori pentru a fi utilizate mai târziu.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1369358" y="3444301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1369358" y="1471144"/>
            <a:ext cx="1975106" cy="2182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</a:t>
            </a:r>
            <a:r>
              <a:rPr lang="ro-RO" dirty="0"/>
              <a:t>Sunt mai multe tipuri de variabile.</a:t>
            </a:r>
            <a:r>
              <a:rPr lang="en-US" dirty="0"/>
              <a:t> </a:t>
            </a:r>
            <a:r>
              <a:rPr lang="ro-RO" dirty="0"/>
              <a:t>Trebuie să alegi tipul de variabile înainte de a creea una.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1345347" y="5047124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5007133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/>
              <a:t>D. </a:t>
            </a:r>
            <a:r>
              <a:rPr lang="ro-RO" sz="1800" dirty="0"/>
              <a:t>Odată creată, poți citi și scrie valori în variabile.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3728950" y="5875572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Î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ro-RO" dirty="0">
                <a:solidFill>
                  <a:srgbClr val="FF0000"/>
                </a:solidFill>
              </a:rPr>
              <a:t>această lecție, folosim variabile numerice.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331006" cy="4987373"/>
          </a:xfrm>
        </p:spPr>
        <p:txBody>
          <a:bodyPr>
            <a:normAutofit fontScale="25000" lnSpcReduction="20000"/>
          </a:bodyPr>
          <a:lstStyle/>
          <a:p>
            <a:r>
              <a:rPr lang="ro-RO" sz="9600" b="1" dirty="0">
                <a:solidFill>
                  <a:srgbClr val="FF0000"/>
                </a:solidFill>
              </a:rPr>
              <a:t>Provocare</a:t>
            </a:r>
            <a:r>
              <a:rPr lang="en-US" sz="9600" b="1" dirty="0">
                <a:solidFill>
                  <a:srgbClr val="FF0000"/>
                </a:solidFill>
              </a:rPr>
              <a:t>: </a:t>
            </a:r>
            <a:r>
              <a:rPr lang="ro-RO" sz="9600" dirty="0">
                <a:solidFill>
                  <a:schemeClr val="tx1"/>
                </a:solidFill>
              </a:rPr>
              <a:t>Construiește </a:t>
            </a:r>
            <a:r>
              <a:rPr lang="ro-RO" sz="9600" dirty="0"/>
              <a:t>un sistem meniu care să te lase să realizezi 3 acțiuni </a:t>
            </a:r>
            <a:r>
              <a:rPr lang="en-US" sz="9600" dirty="0"/>
              <a:t>(</a:t>
            </a:r>
            <a:r>
              <a:rPr lang="ro-RO" sz="9600" dirty="0"/>
              <a:t>să afișeze și să spune numerele</a:t>
            </a:r>
            <a:r>
              <a:rPr lang="en-US" sz="9600" dirty="0"/>
              <a:t> 1, 2, </a:t>
            </a:r>
            <a:r>
              <a:rPr lang="ro-RO" sz="9600" dirty="0"/>
              <a:t>și</a:t>
            </a:r>
            <a:r>
              <a:rPr lang="en-US" sz="9600" dirty="0"/>
              <a:t> 3) </a:t>
            </a:r>
            <a:r>
              <a:rPr lang="ro-RO" sz="9600" dirty="0"/>
              <a:t>bazate pe un buton apăsat.</a:t>
            </a:r>
            <a:endParaRPr lang="en-US" sz="4900" dirty="0"/>
          </a:p>
          <a:p>
            <a:r>
              <a:rPr lang="ro-RO" sz="7200" b="1" dirty="0"/>
              <a:t>Pasul</a:t>
            </a:r>
            <a:r>
              <a:rPr lang="en-US" sz="7200" b="1" dirty="0"/>
              <a:t> 1: </a:t>
            </a:r>
            <a:r>
              <a:rPr lang="en-US" sz="7200" dirty="0"/>
              <a:t>U</a:t>
            </a:r>
            <a:r>
              <a:rPr lang="ro-RO" sz="7200" dirty="0"/>
              <a:t>tilizează o variabilă pentru a stoca o alegere din meniul curent.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2: </a:t>
            </a:r>
            <a:r>
              <a:rPr lang="ro-RO" sz="7200" dirty="0"/>
              <a:t>Afișează descrierea meniului pentru alegerea curentă. 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3: </a:t>
            </a:r>
            <a:r>
              <a:rPr lang="ro-RO" sz="7200" dirty="0"/>
              <a:t>Așteaptă ca utilizatorul să apese un buton (sus, mijloc, jos)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4: </a:t>
            </a:r>
            <a:r>
              <a:rPr lang="ro-RO" sz="7200" dirty="0"/>
              <a:t>Bazat pe apăsarea butonului</a:t>
            </a:r>
            <a:r>
              <a:rPr lang="en-US" sz="7200" dirty="0"/>
              <a:t>: </a:t>
            </a:r>
            <a:r>
              <a:rPr lang="en-US" sz="7200" dirty="0" err="1"/>
              <a:t>ru</a:t>
            </a:r>
            <a:r>
              <a:rPr lang="ro-RO" sz="7200" dirty="0"/>
              <a:t>lează codul în meniul de opțiuni (pentru butonul din mijloc), crește/descrește variabilele alegerilor (pentru butoanele sus/jos)</a:t>
            </a:r>
            <a:endParaRPr lang="en-US" sz="7200" dirty="0"/>
          </a:p>
          <a:p>
            <a:r>
              <a:rPr lang="ro-RO" sz="7200" b="1" dirty="0"/>
              <a:t>Pasul</a:t>
            </a:r>
            <a:r>
              <a:rPr lang="en-US" sz="7200" b="1" dirty="0"/>
              <a:t> 5: </a:t>
            </a:r>
            <a:r>
              <a:rPr lang="ro-RO" sz="7200" dirty="0"/>
              <a:t>Mergi înapoi la 2</a:t>
            </a:r>
            <a:r>
              <a:rPr lang="en-US" sz="7200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Meniu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rgbClr val="FF0000"/>
                </a:solidFill>
              </a:rPr>
              <a:t>Ce vei vedea pe brick-ul </a:t>
            </a:r>
            <a:r>
              <a:rPr lang="en-US" dirty="0">
                <a:solidFill>
                  <a:srgbClr val="FF0000"/>
                </a:solidFill>
              </a:rPr>
              <a:t>EV3</a:t>
            </a: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/>
          <a:stretch/>
        </p:blipFill>
        <p:spPr>
          <a:xfrm>
            <a:off x="143126" y="3647529"/>
            <a:ext cx="9000873" cy="280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8" y="1565858"/>
            <a:ext cx="2395270" cy="1772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7" y="1532360"/>
            <a:ext cx="2572350" cy="186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1533249"/>
            <a:ext cx="1538205" cy="148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41" y="1535531"/>
            <a:ext cx="1522079" cy="14745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399" y="4053929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9257" y="4239132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93145" y="3270391"/>
            <a:ext cx="114513" cy="783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33443" y="3524539"/>
            <a:ext cx="0" cy="75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Ideile din această lecție pot fi adaptate pentru a ajuta la construcția secvențierii misiunilor de FLL</a:t>
            </a:r>
            <a:r>
              <a:rPr lang="en-US" dirty="0"/>
              <a:t>. </a:t>
            </a:r>
            <a:r>
              <a:rPr lang="ro-RO" dirty="0"/>
              <a:t>Secvențierile sunt utile deoarece ele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Permit să sari misiuni dacă ești în depășire de timp</a:t>
            </a:r>
            <a:endParaRPr lang="en-US" dirty="0"/>
          </a:p>
          <a:p>
            <a:pPr lvl="1"/>
            <a:r>
              <a:rPr lang="ro-RO" dirty="0"/>
              <a:t>Permit să repeți misiuni ratate</a:t>
            </a:r>
            <a:endParaRPr lang="en-US" dirty="0"/>
          </a:p>
          <a:p>
            <a:pPr lvl="1"/>
            <a:r>
              <a:rPr lang="ro-RO" dirty="0"/>
              <a:t>Permit să ai acces la misiuni ușor </a:t>
            </a:r>
            <a:r>
              <a:rPr lang="en-US" dirty="0"/>
              <a:t>(</a:t>
            </a:r>
            <a:r>
              <a:rPr lang="ro-RO" dirty="0"/>
              <a:t>le găsești ușor</a:t>
            </a:r>
            <a:r>
              <a:rPr lang="en-US" dirty="0"/>
              <a:t>)</a:t>
            </a:r>
          </a:p>
          <a:p>
            <a:r>
              <a:rPr lang="ro-RO" dirty="0"/>
              <a:t>Dacă codul pentru </a:t>
            </a:r>
            <a:r>
              <a:rPr lang="en-US" dirty="0"/>
              <a:t>Action </a:t>
            </a:r>
            <a:r>
              <a:rPr lang="ro-RO" dirty="0"/>
              <a:t>este lung </a:t>
            </a:r>
            <a:r>
              <a:rPr lang="en-US" dirty="0"/>
              <a:t>(</a:t>
            </a:r>
            <a:r>
              <a:rPr lang="ro-RO" dirty="0"/>
              <a:t>nu doar un display și un sunet</a:t>
            </a:r>
            <a:r>
              <a:rPr lang="ro-RO"/>
              <a:t>) ia </a:t>
            </a:r>
            <a:r>
              <a:rPr lang="ro-RO" dirty="0"/>
              <a:t>în considerare să creezi </a:t>
            </a:r>
            <a:r>
              <a:rPr lang="en-US" dirty="0"/>
              <a:t>My Blocks </a:t>
            </a:r>
            <a:r>
              <a:rPr lang="ro-RO" dirty="0"/>
              <a:t>din codul tău.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57888"/>
            <a:ext cx="8574087" cy="4307294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  <a:p>
            <a:endParaRPr lang="ro-RO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02/10/2017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9" y="438109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3031</TotalTime>
  <Words>550</Words>
  <Application>Microsoft Office PowerPoint</Application>
  <PresentationFormat>On-screen Show 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advanced</vt:lpstr>
      <vt:lpstr>Sistemul Meniu</vt:lpstr>
      <vt:lpstr>Obiectivele lecției</vt:lpstr>
      <vt:lpstr>Un Meniu de sistem mai extravagant </vt:lpstr>
      <vt:lpstr>Revedem : Lecțiile despre variabile</vt:lpstr>
      <vt:lpstr>Provocarea Meniu</vt:lpstr>
      <vt:lpstr>Soluția provocării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marinela buruiana</cp:lastModifiedBy>
  <cp:revision>33</cp:revision>
  <dcterms:created xsi:type="dcterms:W3CDTF">2014-10-28T21:59:38Z</dcterms:created>
  <dcterms:modified xsi:type="dcterms:W3CDTF">2023-09-19T11:52:12Z</dcterms:modified>
</cp:coreProperties>
</file>