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9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9/15/2023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Control </a:t>
            </a:r>
            <a:r>
              <a:rPr lang="en-US" sz="3600" dirty="0" err="1"/>
              <a:t>Propor</a:t>
            </a:r>
            <a:r>
              <a:rPr lang="ro-RO" sz="3600" dirty="0"/>
              <a:t>ț</a:t>
            </a:r>
            <a:r>
              <a:rPr lang="en-US" sz="3600" dirty="0" err="1"/>
              <a:t>ional</a:t>
            </a:r>
            <a:r>
              <a:rPr lang="en-US" sz="3600" dirty="0"/>
              <a:t> cu </a:t>
            </a:r>
            <a:r>
              <a:rPr lang="en-US" sz="3600" dirty="0" err="1"/>
              <a:t>Senzor</a:t>
            </a:r>
            <a:r>
              <a:rPr lang="ro-RO" sz="3600" dirty="0"/>
              <a:t>ul</a:t>
            </a:r>
            <a:r>
              <a:rPr lang="en-US" sz="3600" dirty="0"/>
              <a:t> de </a:t>
            </a:r>
            <a:r>
              <a:rPr lang="en-US" sz="3600" dirty="0" err="1"/>
              <a:t>Sunet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</a:t>
            </a:r>
            <a:r>
              <a:rPr lang="ro-RO" dirty="0"/>
              <a:t>im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sunet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Control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Cerințe</a:t>
            </a:r>
            <a:r>
              <a:rPr lang="en-US" dirty="0"/>
              <a:t> </a:t>
            </a:r>
            <a:r>
              <a:rPr lang="en-US" dirty="0" err="1"/>
              <a:t>prealabile</a:t>
            </a:r>
            <a:r>
              <a:rPr lang="en-US" dirty="0"/>
              <a:t> :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Control Proportional,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Sunet</a:t>
            </a:r>
            <a:r>
              <a:rPr lang="en-US" dirty="0"/>
              <a:t>, Data wires, </a:t>
            </a:r>
            <a:r>
              <a:rPr lang="en-US" dirty="0" err="1"/>
              <a:t>Loopuri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ro-RO" dirty="0"/>
              <a:t>l</a:t>
            </a:r>
            <a:r>
              <a:rPr lang="en-US" dirty="0" err="1"/>
              <a:t>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Block</a:t>
            </a:r>
            <a:r>
              <a:rPr lang="ro-RO" b="0" dirty="0"/>
              <a:t>-</a:t>
            </a:r>
            <a:r>
              <a:rPr lang="en-US" b="0" dirty="0" err="1"/>
              <a:t>ul</a:t>
            </a:r>
            <a:r>
              <a:rPr lang="en-US" b="0" dirty="0"/>
              <a:t> ,,Sound Block” se </a:t>
            </a:r>
            <a:r>
              <a:rPr lang="en-US" b="0" dirty="0" err="1"/>
              <a:t>poate</a:t>
            </a:r>
            <a:r>
              <a:rPr lang="en-US" b="0" dirty="0"/>
              <a:t> desc</a:t>
            </a:r>
            <a:r>
              <a:rPr lang="ro-RO" b="0" dirty="0"/>
              <a:t>ă</a:t>
            </a:r>
            <a:r>
              <a:rPr lang="en-US" b="0" dirty="0" err="1"/>
              <a:t>rca</a:t>
            </a:r>
            <a:r>
              <a:rPr lang="en-US" b="0" dirty="0"/>
              <a:t> pe site-ul LEGO.com: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http://www.lego.com/en-us/mindstorms/downloads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Descarc</a:t>
            </a:r>
            <a:r>
              <a:rPr lang="ro-RO" b="0" dirty="0"/>
              <a:t>ă</a:t>
            </a:r>
            <a:r>
              <a:rPr lang="en-US" b="0" dirty="0"/>
              <a:t> Block</a:t>
            </a:r>
            <a:r>
              <a:rPr lang="ro-RO" b="0" dirty="0"/>
              <a:t>-</a:t>
            </a:r>
            <a:r>
              <a:rPr lang="en-US" b="0" dirty="0" err="1"/>
              <a:t>ul</a:t>
            </a:r>
            <a:r>
              <a:rPr lang="en-US" b="0" dirty="0"/>
              <a:t> </a:t>
            </a:r>
            <a:r>
              <a:rPr lang="en-US" b="0" dirty="0" err="1"/>
              <a:t>folosind</a:t>
            </a:r>
            <a:r>
              <a:rPr lang="en-US" b="0" dirty="0"/>
              <a:t> </a:t>
            </a:r>
            <a:r>
              <a:rPr lang="en-US" b="0" dirty="0" err="1"/>
              <a:t>lec</a:t>
            </a:r>
            <a:r>
              <a:rPr lang="ro-RO" b="0" dirty="0"/>
              <a:t>ț</a:t>
            </a:r>
            <a:r>
              <a:rPr lang="en-US" b="0" dirty="0" err="1"/>
              <a:t>ia</a:t>
            </a:r>
            <a:r>
              <a:rPr lang="en-US" b="0" dirty="0"/>
              <a:t> ,,Importing Additional Blocks Lesson" din </a:t>
            </a:r>
            <a:r>
              <a:rPr lang="en-US" b="0" dirty="0" err="1"/>
              <a:t>categoria</a:t>
            </a:r>
            <a:r>
              <a:rPr lang="en-US" b="0" dirty="0"/>
              <a:t> ,,Beginner”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</a:t>
            </a:r>
            <a:r>
              <a:rPr lang="ro-RO" dirty="0"/>
              <a:t>ă</a:t>
            </a:r>
            <a:r>
              <a:rPr lang="en-US" dirty="0" err="1"/>
              <a:t>rcarea</a:t>
            </a:r>
            <a:r>
              <a:rPr lang="en-US" dirty="0"/>
              <a:t> ,,Sound Block-</a:t>
            </a:r>
            <a:r>
              <a:rPr lang="en-US" dirty="0" err="1"/>
              <a:t>ului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82" y="1794651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2682" y="3778624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2324" y="3131668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/>
              <a:t>Modul ,,M</a:t>
            </a:r>
            <a:r>
              <a:rPr lang="ro-RO" altLang="en-US" sz="2200" dirty="0"/>
              <a:t>ă</a:t>
            </a:r>
            <a:r>
              <a:rPr lang="en-US" altLang="en-US" sz="2200" dirty="0" err="1"/>
              <a:t>surare</a:t>
            </a:r>
            <a:r>
              <a:rPr lang="en-US" altLang="en-US" sz="2200" dirty="0"/>
              <a:t>” (Measure Mode)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 err="1"/>
              <a:t>Nivelul</a:t>
            </a:r>
            <a:r>
              <a:rPr lang="en-US" sz="1800" dirty="0"/>
              <a:t> </a:t>
            </a:r>
            <a:r>
              <a:rPr lang="en-US" sz="1800" dirty="0" err="1"/>
              <a:t>sunetului</a:t>
            </a:r>
            <a:r>
              <a:rPr lang="en-US" sz="1800" dirty="0"/>
              <a:t>, </a:t>
            </a:r>
            <a:r>
              <a:rPr lang="en-US" sz="1800" dirty="0" err="1"/>
              <a:t>calculat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procente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 err="1"/>
              <a:t>Nivelul</a:t>
            </a:r>
            <a:r>
              <a:rPr lang="en-US" sz="1800" dirty="0"/>
              <a:t> </a:t>
            </a:r>
            <a:r>
              <a:rPr lang="en-US" sz="1800" dirty="0" err="1"/>
              <a:t>sunetului</a:t>
            </a:r>
            <a:r>
              <a:rPr lang="en-US" sz="1800" dirty="0"/>
              <a:t>, </a:t>
            </a:r>
            <a:r>
              <a:rPr lang="en-US" sz="1800" dirty="0" err="1"/>
              <a:t>ajustat</a:t>
            </a:r>
            <a:r>
              <a:rPr lang="en-US" sz="1800" dirty="0"/>
              <a:t> s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en-US" sz="1800" dirty="0" err="1"/>
              <a:t>aproximeze</a:t>
            </a:r>
            <a:r>
              <a:rPr lang="en-US" sz="1800" dirty="0"/>
              <a:t> </a:t>
            </a:r>
            <a:r>
              <a:rPr lang="en-US" sz="1800" dirty="0" err="1"/>
              <a:t>sensibilitatea</a:t>
            </a:r>
            <a:r>
              <a:rPr lang="en-US" sz="1800" dirty="0"/>
              <a:t> </a:t>
            </a:r>
            <a:r>
              <a:rPr lang="en-US" sz="1800" dirty="0" err="1"/>
              <a:t>auzului</a:t>
            </a:r>
            <a:r>
              <a:rPr lang="en-US" sz="1800" dirty="0"/>
              <a:t> </a:t>
            </a:r>
            <a:r>
              <a:rPr lang="en-US" sz="1800" dirty="0" err="1"/>
              <a:t>uman</a:t>
            </a:r>
            <a:r>
              <a:rPr lang="en-US" sz="1800" dirty="0"/>
              <a:t>, 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apoi</a:t>
            </a:r>
            <a:r>
              <a:rPr lang="en-US" sz="1800" dirty="0"/>
              <a:t> </a:t>
            </a:r>
            <a:r>
              <a:rPr lang="en-US" sz="1800" dirty="0" err="1"/>
              <a:t>calcu</a:t>
            </a:r>
            <a:r>
              <a:rPr lang="ro-RO" sz="1800" dirty="0"/>
              <a:t>lează</a:t>
            </a:r>
            <a:r>
              <a:rPr lang="en-US" sz="1800" dirty="0"/>
              <a:t> ca </a:t>
            </a:r>
            <a:r>
              <a:rPr lang="en-US" sz="1800" dirty="0" err="1"/>
              <a:t>procente</a:t>
            </a:r>
            <a:endParaRPr lang="en-US" sz="1800" dirty="0"/>
          </a:p>
          <a:p>
            <a:pPr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600" dirty="0"/>
              <a:t>Source: EV3 Help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Senzorul</a:t>
            </a:r>
            <a:r>
              <a:rPr lang="en-US" altLang="en-US" dirty="0"/>
              <a:t> de </a:t>
            </a:r>
            <a:r>
              <a:rPr lang="en-US" altLang="en-US" dirty="0" err="1"/>
              <a:t>sunet</a:t>
            </a:r>
            <a:r>
              <a:rPr lang="en-US" altLang="en-US" dirty="0"/>
              <a:t>: Modul ,,M</a:t>
            </a:r>
            <a:r>
              <a:rPr lang="ro-RO" altLang="en-US" dirty="0"/>
              <a:t>ă</a:t>
            </a:r>
            <a:r>
              <a:rPr lang="en-US" altLang="en-US" dirty="0" err="1"/>
              <a:t>surare</a:t>
            </a:r>
            <a:r>
              <a:rPr lang="en-US" altLang="en-US" dirty="0"/>
              <a:t>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794" y="1511764"/>
            <a:ext cx="2705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84163" y="1742670"/>
            <a:ext cx="8574087" cy="4307294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ro-RO" altLang="en-US" dirty="0"/>
              <a:t>Î</a:t>
            </a:r>
            <a:r>
              <a:rPr lang="en-US" altLang="en-US" dirty="0"/>
              <a:t>n </a:t>
            </a:r>
            <a:r>
              <a:rPr lang="en-US" altLang="en-US" dirty="0" err="1"/>
              <a:t>lec</a:t>
            </a:r>
            <a:r>
              <a:rPr lang="ro-RO" altLang="en-US" dirty="0"/>
              <a:t>ț</a:t>
            </a:r>
            <a:r>
              <a:rPr lang="en-US" altLang="en-US" dirty="0" err="1"/>
              <a:t>ia</a:t>
            </a:r>
            <a:r>
              <a:rPr lang="en-US" altLang="en-US" dirty="0"/>
              <a:t> ,,Sound Sensor” de la ,,Beginner”, </a:t>
            </a:r>
            <a:r>
              <a:rPr lang="en-US" altLang="en-US" dirty="0" err="1"/>
              <a:t>provocarea</a:t>
            </a:r>
            <a:r>
              <a:rPr lang="en-US" altLang="en-US" dirty="0"/>
              <a:t> era s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scrii</a:t>
            </a:r>
            <a:r>
              <a:rPr lang="en-US" altLang="en-US" dirty="0"/>
              <a:t> cod </a:t>
            </a:r>
            <a:r>
              <a:rPr lang="en-US" altLang="en-US" dirty="0" err="1"/>
              <a:t>pentru</a:t>
            </a:r>
            <a:r>
              <a:rPr lang="en-US" altLang="en-US" dirty="0"/>
              <a:t> un program de ,,</a:t>
            </a:r>
            <a:r>
              <a:rPr lang="en-US" altLang="en-US" dirty="0" err="1"/>
              <a:t>Celebrare</a:t>
            </a:r>
            <a:r>
              <a:rPr lang="en-US" altLang="en-US" dirty="0"/>
              <a:t>” </a:t>
            </a:r>
            <a:r>
              <a:rPr lang="en-US" altLang="en-US" dirty="0" err="1"/>
              <a:t>unde</a:t>
            </a:r>
            <a:r>
              <a:rPr lang="en-US" altLang="en-US" dirty="0"/>
              <a:t> </a:t>
            </a:r>
            <a:r>
              <a:rPr lang="en-US" altLang="en-US" dirty="0" err="1"/>
              <a:t>robotul</a:t>
            </a:r>
            <a:r>
              <a:rPr lang="en-US" altLang="en-US" dirty="0"/>
              <a:t> se mi</a:t>
            </a:r>
            <a:r>
              <a:rPr lang="ro-RO" altLang="en-US" dirty="0"/>
              <a:t>ș</a:t>
            </a:r>
            <a:r>
              <a:rPr lang="en-US" altLang="en-US" dirty="0"/>
              <a:t>c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rapid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ro-RO" altLang="en-US" dirty="0"/>
              <a:t>î</a:t>
            </a:r>
            <a:r>
              <a:rPr lang="en-US" altLang="en-US" dirty="0" err="1"/>
              <a:t>ncet</a:t>
            </a:r>
            <a:r>
              <a:rPr lang="en-US" altLang="en-US" dirty="0"/>
              <a:t> </a:t>
            </a:r>
            <a:r>
              <a:rPr lang="ro-RO" altLang="en-US" dirty="0"/>
              <a:t>î</a:t>
            </a:r>
            <a:r>
              <a:rPr lang="en-US" altLang="en-US" dirty="0"/>
              <a:t>n </a:t>
            </a:r>
            <a:r>
              <a:rPr lang="en-US" altLang="en-US" dirty="0" err="1"/>
              <a:t>func</a:t>
            </a:r>
            <a:r>
              <a:rPr lang="ro-RO" altLang="en-US" dirty="0"/>
              <a:t>ț</a:t>
            </a:r>
            <a:r>
              <a:rPr lang="en-US" altLang="en-US" dirty="0" err="1"/>
              <a:t>ie</a:t>
            </a:r>
            <a:r>
              <a:rPr lang="en-US" altLang="en-US" dirty="0"/>
              <a:t> de c</a:t>
            </a:r>
            <a:r>
              <a:rPr lang="ro-RO" altLang="en-US" dirty="0"/>
              <a:t>â</a:t>
            </a:r>
            <a:r>
              <a:rPr lang="en-US" altLang="en-US" dirty="0"/>
              <a:t>t de tare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sunetul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aceasta</a:t>
            </a:r>
            <a:r>
              <a:rPr lang="en-US" altLang="en-US" dirty="0"/>
              <a:t> </a:t>
            </a:r>
            <a:r>
              <a:rPr lang="en-US" altLang="en-US" dirty="0" err="1"/>
              <a:t>provocare</a:t>
            </a:r>
            <a:r>
              <a:rPr lang="en-US" altLang="en-US" dirty="0"/>
              <a:t>, o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imbunatatim</a:t>
            </a:r>
            <a:r>
              <a:rPr lang="en-US" altLang="en-US" dirty="0"/>
              <a:t> </a:t>
            </a:r>
            <a:r>
              <a:rPr lang="en-US" altLang="en-US" dirty="0" err="1"/>
              <a:t>codul</a:t>
            </a:r>
            <a:r>
              <a:rPr lang="en-US" altLang="en-US" dirty="0"/>
              <a:t> </a:t>
            </a:r>
            <a:r>
              <a:rPr lang="en-US" altLang="en-US" dirty="0" err="1"/>
              <a:t>folosind</a:t>
            </a:r>
            <a:r>
              <a:rPr lang="en-US" altLang="en-US" dirty="0"/>
              <a:t> Control Proportional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ro-RO" altLang="en-US" dirty="0"/>
              <a:t>Indiciu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o-RO" altLang="en-US" dirty="0"/>
              <a:t>Folosiți </a:t>
            </a:r>
            <a:r>
              <a:rPr lang="en-US" altLang="en-US" dirty="0"/>
              <a:t>Block</a:t>
            </a:r>
            <a:r>
              <a:rPr lang="ro-RO" altLang="en-US" dirty="0"/>
              <a:t>-ul</a:t>
            </a:r>
            <a:r>
              <a:rPr lang="en-US" altLang="en-US" dirty="0"/>
              <a:t> </a:t>
            </a:r>
            <a:r>
              <a:rPr lang="en-US" altLang="en-US" dirty="0" err="1"/>
              <a:t>Senzorului</a:t>
            </a:r>
            <a:r>
              <a:rPr lang="en-US" altLang="en-US" dirty="0"/>
              <a:t> de </a:t>
            </a:r>
            <a:r>
              <a:rPr lang="en-US" altLang="en-US" dirty="0" err="1"/>
              <a:t>Sunet</a:t>
            </a:r>
            <a:r>
              <a:rPr lang="en-US" altLang="en-US" dirty="0"/>
              <a:t> </a:t>
            </a:r>
            <a:r>
              <a:rPr lang="ro-RO" altLang="en-US" dirty="0"/>
              <a:t>ș</a:t>
            </a:r>
            <a:r>
              <a:rPr lang="en-US" altLang="en-US" dirty="0" err="1"/>
              <a:t>i</a:t>
            </a:r>
            <a:r>
              <a:rPr lang="en-US" altLang="en-US" dirty="0"/>
              <a:t> ,Measure Mode-ul”  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Po</a:t>
            </a:r>
            <a:r>
              <a:rPr lang="ro-RO" altLang="en-US" dirty="0"/>
              <a:t>ț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folosi</a:t>
            </a:r>
            <a:r>
              <a:rPr lang="en-US" altLang="en-US" dirty="0"/>
              <a:t> dB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dBa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aceast</a:t>
            </a:r>
            <a:r>
              <a:rPr lang="ro-RO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provocare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de </a:t>
            </a:r>
            <a:r>
              <a:rPr lang="en-US" dirty="0" err="1"/>
              <a:t>Sunet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en-US" altLang="en-US" dirty="0"/>
              <a:t>Solutia </a:t>
            </a:r>
            <a:r>
              <a:rPr lang="en-US" altLang="en-US" dirty="0" err="1"/>
              <a:t>Provoc</a:t>
            </a:r>
            <a:r>
              <a:rPr lang="ro-RO" altLang="en-US" dirty="0"/>
              <a:t>ă</a:t>
            </a:r>
            <a:r>
              <a:rPr lang="en-US" altLang="en-US" dirty="0" err="1"/>
              <a:t>rii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92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6520</TotalTime>
  <Words>392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Wingdings</vt:lpstr>
      <vt:lpstr>Custom Design</vt:lpstr>
      <vt:lpstr>beginner</vt:lpstr>
      <vt:lpstr>1_Custom Design</vt:lpstr>
      <vt:lpstr>intermediate</vt:lpstr>
      <vt:lpstr>advanced</vt:lpstr>
      <vt:lpstr>Control Proporțional cu Senzorul de Sunet</vt:lpstr>
      <vt:lpstr>Obiectivele lecției</vt:lpstr>
      <vt:lpstr>Descărcarea ,,Sound Block-ului”</vt:lpstr>
      <vt:lpstr>Senzorul de sunet: Modul ,,Măsurare” </vt:lpstr>
      <vt:lpstr>Provocarea Senzorului de Sunet</vt:lpstr>
      <vt:lpstr>Solutia Provocării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marinela buruiana</cp:lastModifiedBy>
  <cp:revision>35</cp:revision>
  <cp:lastPrinted>2015-11-14T12:58:37Z</cp:lastPrinted>
  <dcterms:created xsi:type="dcterms:W3CDTF">2014-08-07T02:19:13Z</dcterms:created>
  <dcterms:modified xsi:type="dcterms:W3CDTF">2023-09-15T12:23:35Z</dcterms:modified>
</cp:coreProperties>
</file>