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5"/>
  </p:notesMasterIdLst>
  <p:handoutMasterIdLst>
    <p:handoutMasterId r:id="rId16"/>
  </p:handoutMasterIdLst>
  <p:sldIdLst>
    <p:sldId id="299" r:id="rId2"/>
    <p:sldId id="289" r:id="rId3"/>
    <p:sldId id="290" r:id="rId4"/>
    <p:sldId id="293" r:id="rId5"/>
    <p:sldId id="294" r:id="rId6"/>
    <p:sldId id="283" r:id="rId7"/>
    <p:sldId id="285" r:id="rId8"/>
    <p:sldId id="297" r:id="rId9"/>
    <p:sldId id="298" r:id="rId10"/>
    <p:sldId id="286" r:id="rId11"/>
    <p:sldId id="292" r:id="rId12"/>
    <p:sldId id="296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0" autoAdjust="0"/>
    <p:restoredTop sz="94613"/>
  </p:normalViewPr>
  <p:slideViewPr>
    <p:cSldViewPr snapToGrid="0" snapToObjects="1">
      <p:cViewPr varScale="1">
        <p:scale>
          <a:sx n="123" d="100"/>
          <a:sy n="123" d="100"/>
        </p:scale>
        <p:origin x="10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4A2D-FB91-434B-9FFA-A17540FA9D36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71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4997-2DF4-664D-916B-0C36DBFB8BFA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45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CF2A-89E2-4341-8670-4631E295DFA4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C06E-3C22-FA4F-B5A2-199F65C8E6A3}" type="datetime1">
              <a:rPr lang="en-US" smtClean="0"/>
              <a:t>9/18/2023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980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DED5-2293-D041-B319-D3D3DA7DC197}" type="datetime1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D2F1-0932-EF42-8EDB-F0386B81961E}" type="datetime1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523F-5828-984C-81D8-E2DA5830AEAA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965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9DF215E5-43B1-5748-96B0-8EF5F376B2CB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65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120C-4498-DF48-A46F-6316E966EB2E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622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7B5A8C9-6ACC-6A4D-9BFF-0EF96553ACAF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0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esarobotworks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mailto:team@droidsrobotics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Accelerarea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" y="0"/>
            <a:ext cx="9143999" cy="1188720"/>
          </a:xfrm>
        </p:spPr>
        <p:txBody>
          <a:bodyPr/>
          <a:lstStyle/>
          <a:p>
            <a:r>
              <a:rPr lang="ro-RO" dirty="0"/>
              <a:t>Soluția provocării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208" y="5885895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by Mesa Robles </a:t>
            </a:r>
            <a:r>
              <a:rPr lang="en-US" sz="1200" dirty="0" err="1"/>
              <a:t>Robotworks</a:t>
            </a:r>
            <a:r>
              <a:rPr lang="en-US" sz="1200" dirty="0"/>
              <a:t>. Modified by Droids Robotics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253" y="1891493"/>
            <a:ext cx="6183898" cy="384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o-RO" dirty="0">
                <a:solidFill>
                  <a:srgbClr val="FF0000"/>
                </a:solidFill>
              </a:rPr>
              <a:t>Ce este accelerarea</a:t>
            </a:r>
            <a:r>
              <a:rPr lang="en-US" dirty="0">
                <a:solidFill>
                  <a:srgbClr val="FF0000"/>
                </a:solidFill>
              </a:rPr>
              <a:t>?</a:t>
            </a:r>
            <a:br>
              <a:rPr lang="en-US" dirty="0"/>
            </a:br>
            <a:r>
              <a:rPr lang="ro-RO" dirty="0"/>
              <a:t>Răspuns</a:t>
            </a:r>
            <a:r>
              <a:rPr lang="en-US" dirty="0"/>
              <a:t>. </a:t>
            </a:r>
            <a:r>
              <a:rPr lang="ro-RO" dirty="0"/>
              <a:t>Accelerarea este procesul prin care robotul începe navigația încet și gradual crește viteza de deplasare.</a:t>
            </a:r>
            <a:endParaRPr lang="en-US" dirty="0"/>
          </a:p>
          <a:p>
            <a:pPr marL="457200" indent="-457200">
              <a:buAutoNum type="arabicPeriod"/>
            </a:pPr>
            <a:r>
              <a:rPr lang="ro-RO" dirty="0">
                <a:solidFill>
                  <a:srgbClr val="FF0000"/>
                </a:solidFill>
              </a:rPr>
              <a:t>De ce ar trebui să știm să utilizăm așa ceva</a:t>
            </a:r>
            <a:r>
              <a:rPr lang="en-US" dirty="0">
                <a:solidFill>
                  <a:srgbClr val="FF0000"/>
                </a:solidFill>
              </a:rPr>
              <a:t>?</a:t>
            </a:r>
            <a:br>
              <a:rPr lang="en-US" dirty="0"/>
            </a:br>
            <a:r>
              <a:rPr lang="ro-RO" dirty="0"/>
              <a:t>Răspuns</a:t>
            </a:r>
            <a:r>
              <a:rPr lang="en-US" dirty="0"/>
              <a:t>. </a:t>
            </a:r>
            <a:r>
              <a:rPr lang="ro-RO" dirty="0"/>
              <a:t>Accelerarea poate reduce smuciturile din mișcarea robotului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Ghid de discuții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6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ro-RO" dirty="0"/>
              <a:t>Gândește-te la ce altceva poți utiliza block-ul Timer.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Pașii următori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4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tutorial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de Mesa Robles </a:t>
            </a:r>
            <a:r>
              <a:rPr lang="en-US" dirty="0" err="1"/>
              <a:t>Robotworks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mesarobotworks@gmail.com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Sanjay and Arvind </a:t>
            </a:r>
            <a:r>
              <a:rPr lang="en-US" dirty="0" err="1"/>
              <a:t>Seshan</a:t>
            </a:r>
            <a:r>
              <a:rPr lang="en-US" dirty="0"/>
              <a:t> au ad</a:t>
            </a:r>
            <a:r>
              <a:rPr lang="ro-RO" dirty="0"/>
              <a:t>ă</a:t>
            </a:r>
            <a:r>
              <a:rPr lang="en-US" dirty="0" err="1"/>
              <a:t>ugat</a:t>
            </a:r>
            <a:r>
              <a:rPr lang="en-US" dirty="0"/>
              <a:t> con</a:t>
            </a:r>
            <a:r>
              <a:rPr lang="ro-RO" dirty="0"/>
              <a:t>ț</a:t>
            </a:r>
            <a:r>
              <a:rPr lang="en-US" dirty="0" err="1"/>
              <a:t>inut</a:t>
            </a:r>
            <a:r>
              <a:rPr lang="en-US" dirty="0"/>
              <a:t> </a:t>
            </a:r>
            <a:r>
              <a:rPr lang="en-US" dirty="0" err="1"/>
              <a:t>complementar</a:t>
            </a:r>
            <a:r>
              <a:rPr lang="en-US" dirty="0"/>
              <a:t> </a:t>
            </a:r>
            <a:r>
              <a:rPr lang="en-US" dirty="0" err="1"/>
              <a:t>lec</a:t>
            </a:r>
            <a:r>
              <a:rPr lang="ro-RO" dirty="0"/>
              <a:t>ției originale.</a:t>
            </a:r>
            <a:r>
              <a:rPr lang="en-US"/>
              <a:t> (</a:t>
            </a:r>
            <a:r>
              <a:rPr lang="en-US" dirty="0">
                <a:hlinkClick r:id="rId4"/>
              </a:rPr>
              <a:t>team@droidsrobotics.org</a:t>
            </a:r>
            <a:r>
              <a:rPr lang="en-US" dirty="0"/>
              <a:t>)</a:t>
            </a:r>
          </a:p>
          <a:p>
            <a:pPr lvl="1"/>
            <a:r>
              <a:rPr lang="ro-RO" sz="2000" dirty="0"/>
              <a:t>Mai multe lecții sunt disponibile pe ev3lessons.com</a:t>
            </a:r>
            <a:endParaRPr lang="en-US" sz="2000" dirty="0"/>
          </a:p>
          <a:p>
            <a:pPr lvl="1"/>
            <a:r>
              <a:rPr lang="ro-RO" sz="2000" dirty="0"/>
              <a:t>Această lecție a fost tradusă în limba română de echipa de robotică FTC – ROSOPHIA #21455 RO20.</a:t>
            </a:r>
            <a:endParaRPr lang="en-US" sz="2000" dirty="0"/>
          </a:p>
          <a:p>
            <a:pPr lvl="1"/>
            <a:endParaRPr lang="ro-RO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81" y="4588356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Învățăm ce înseamnă accelerarea</a:t>
            </a:r>
            <a:endParaRPr lang="en-US" dirty="0"/>
          </a:p>
          <a:p>
            <a:r>
              <a:rPr lang="ro-RO" dirty="0"/>
              <a:t>Învățăm cum se folosește accelerarea</a:t>
            </a:r>
            <a:endParaRPr lang="en-US" dirty="0"/>
          </a:p>
          <a:p>
            <a:r>
              <a:rPr lang="ro-RO" dirty="0"/>
              <a:t>Învățăm cum folosim Block-ul </a:t>
            </a:r>
            <a:r>
              <a:rPr lang="en-US" dirty="0"/>
              <a:t>Timer</a:t>
            </a:r>
          </a:p>
          <a:p>
            <a:endParaRPr lang="en-US" dirty="0"/>
          </a:p>
          <a:p>
            <a:pPr marL="0" indent="0">
              <a:buNone/>
            </a:pPr>
            <a:r>
              <a:rPr lang="ro-RO" b="1" i="1" dirty="0"/>
              <a:t>Cerințe</a:t>
            </a:r>
            <a:r>
              <a:rPr lang="en-US" b="1" i="1" dirty="0"/>
              <a:t>:</a:t>
            </a:r>
            <a:endParaRPr lang="ro-RO" b="1" i="1" dirty="0"/>
          </a:p>
          <a:p>
            <a:pPr marL="0" indent="0">
              <a:buNone/>
            </a:pPr>
            <a:r>
              <a:rPr lang="ro-RO" dirty="0"/>
              <a:t>Linii de date, My Block-uri cu input-uri și output-uri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accelerația?</a:t>
            </a:r>
            <a:endParaRPr lang="en-US" dirty="0"/>
          </a:p>
        </p:txBody>
      </p:sp>
      <p:pic>
        <p:nvPicPr>
          <p:cNvPr id="5" name="rampu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66924" y="2220008"/>
            <a:ext cx="3926771" cy="25165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9698" y="1911297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Accelerarea este foarte utilă pentru programele cu ritm rapid.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De obicei, robotul începe cu o viteză mare și de cele mai multe ori apare o mică zdruncinătură la început</a:t>
            </a:r>
            <a:r>
              <a:rPr lang="en-US" sz="2400" dirty="0"/>
              <a:t>.</a:t>
            </a:r>
            <a:r>
              <a:rPr lang="ro-RO" sz="2400" dirty="0"/>
              <a:t> Zdruncinătura poate schimba poziția robotului.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Cu accelerare, robotul va începe încet și va crește viteza odată cu timpul (vezi video-ul din dreapta)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798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16" y="2164080"/>
            <a:ext cx="6493578" cy="3992563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Block-ul </a:t>
            </a:r>
            <a:r>
              <a:rPr lang="en-US" dirty="0"/>
              <a:t>timer </a:t>
            </a:r>
            <a:r>
              <a:rPr lang="ro-RO" dirty="0"/>
              <a:t>este utilizat pentru a calcula timpul</a:t>
            </a:r>
            <a:endParaRPr lang="en-US" dirty="0"/>
          </a:p>
          <a:p>
            <a:r>
              <a:rPr lang="ro-RO" dirty="0"/>
              <a:t>Se găsește în Paleta galbenă a tab-urilor de comenzi, cea dedicată senzorilor în software-ul </a:t>
            </a:r>
            <a:r>
              <a:rPr lang="en-US" dirty="0"/>
              <a:t>EV3.</a:t>
            </a:r>
          </a:p>
          <a:p>
            <a:r>
              <a:rPr lang="ro-RO" dirty="0"/>
              <a:t>Sunt disponibile mai multe timere </a:t>
            </a:r>
            <a:r>
              <a:rPr lang="en-US" dirty="0"/>
              <a:t>(</a:t>
            </a:r>
            <a:r>
              <a:rPr lang="ro-RO" dirty="0"/>
              <a:t>până la </a:t>
            </a:r>
            <a:r>
              <a:rPr lang="en-US" dirty="0"/>
              <a:t>8 timer</a:t>
            </a:r>
            <a:r>
              <a:rPr lang="ro-RO" dirty="0"/>
              <a:t>e</a:t>
            </a:r>
            <a:r>
              <a:rPr lang="en-US" dirty="0"/>
              <a:t>)</a:t>
            </a:r>
          </a:p>
          <a:p>
            <a:r>
              <a:rPr lang="ro-RO" dirty="0"/>
              <a:t>Poți utiliza block-ul pentru a reseta un timer specific la 0 secunde.</a:t>
            </a:r>
            <a:endParaRPr lang="en-US" dirty="0"/>
          </a:p>
          <a:p>
            <a:r>
              <a:rPr lang="ro-RO" dirty="0"/>
              <a:t>Poți utiliza block-ul pentru a vedea ieșirile până la resetare.</a:t>
            </a:r>
            <a:endParaRPr lang="en-US" dirty="0"/>
          </a:p>
          <a:p>
            <a:r>
              <a:rPr lang="ro-RO" dirty="0"/>
              <a:t>Dacă ești o echipă de </a:t>
            </a:r>
            <a:r>
              <a:rPr lang="en-US" dirty="0"/>
              <a:t>FLL</a:t>
            </a:r>
            <a:r>
              <a:rPr lang="ro-RO" dirty="0"/>
              <a:t>, poți utiliza timere pentru urmări timpul care trece până la accelerarația din codul de la această lecție.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Instrument nou</a:t>
            </a:r>
            <a:r>
              <a:rPr lang="en-US" dirty="0"/>
              <a:t>: </a:t>
            </a:r>
            <a:r>
              <a:rPr lang="ro-RO" dirty="0"/>
              <a:t>Block-ul</a:t>
            </a:r>
            <a:endParaRPr lang="en-US" dirty="0"/>
          </a:p>
        </p:txBody>
      </p:sp>
      <p:pic>
        <p:nvPicPr>
          <p:cNvPr id="6" name="Picture 5" descr="Screen Shot 2015-03-28 at 5.54.4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0328" r="52241" b="39469"/>
          <a:stretch/>
        </p:blipFill>
        <p:spPr>
          <a:xfrm>
            <a:off x="7689080" y="4439841"/>
            <a:ext cx="1169169" cy="894070"/>
          </a:xfrm>
          <a:prstGeom prst="rect">
            <a:avLst/>
          </a:prstGeom>
        </p:spPr>
      </p:pic>
      <p:pic>
        <p:nvPicPr>
          <p:cNvPr id="7" name="Picture 6" descr="Screen Shot 2015-03-28 at 5.54.4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3" t="30418" r="76081" b="40928"/>
          <a:stretch/>
        </p:blipFill>
        <p:spPr>
          <a:xfrm>
            <a:off x="7689081" y="3460815"/>
            <a:ext cx="932688" cy="908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60093" y="5419765"/>
            <a:ext cx="7933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Timer #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5789097"/>
            <a:ext cx="10972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Elapsed time for that timer</a:t>
            </a:r>
          </a:p>
        </p:txBody>
      </p:sp>
      <p:cxnSp>
        <p:nvCxnSpPr>
          <p:cNvPr id="11" name="Elbow Connector 10"/>
          <p:cNvCxnSpPr>
            <a:stCxn id="8" idx="3"/>
            <a:endCxn id="6" idx="2"/>
          </p:cNvCxnSpPr>
          <p:nvPr/>
        </p:nvCxnSpPr>
        <p:spPr>
          <a:xfrm flipV="1">
            <a:off x="7753481" y="5333911"/>
            <a:ext cx="520184" cy="2243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3"/>
          </p:cNvCxnSpPr>
          <p:nvPr/>
        </p:nvCxnSpPr>
        <p:spPr>
          <a:xfrm flipV="1">
            <a:off x="8412480" y="5322773"/>
            <a:ext cx="69132" cy="69715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6885194" y="3879542"/>
            <a:ext cx="868287" cy="37563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6" idx="1"/>
          </p:cNvCxnSpPr>
          <p:nvPr/>
        </p:nvCxnSpPr>
        <p:spPr>
          <a:xfrm>
            <a:off x="6817482" y="4671693"/>
            <a:ext cx="871598" cy="2151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0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45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Reset</a:t>
            </a:r>
            <a:r>
              <a:rPr lang="ro-RO" dirty="0"/>
              <a:t>ează</a:t>
            </a:r>
            <a:r>
              <a:rPr lang="en-US" dirty="0"/>
              <a:t> timer</a:t>
            </a:r>
            <a:r>
              <a:rPr lang="ro-RO" dirty="0"/>
              <a:t>-ul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ro-RO" dirty="0"/>
              <a:t>Într-un LOOP</a:t>
            </a:r>
            <a:r>
              <a:rPr lang="en-US" dirty="0"/>
              <a:t>,</a:t>
            </a:r>
            <a:r>
              <a:rPr lang="ro-RO" dirty="0"/>
              <a:t> citește numărul de secunde care au trecut și înmulțește puterea cu 20.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ro-RO" dirty="0"/>
              <a:t>Tot în LOOP</a:t>
            </a:r>
            <a:r>
              <a:rPr lang="en-US" dirty="0"/>
              <a:t>, </a:t>
            </a:r>
            <a:r>
              <a:rPr lang="ro-RO" dirty="0"/>
              <a:t>ia rezultatul multiplicării și conectează-l la block-ul de mișcare.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Repe</a:t>
            </a:r>
            <a:r>
              <a:rPr lang="ro-RO" dirty="0"/>
              <a:t>tă LOOP-ul timp de 5 secunde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Accelerarea în 4 pași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Accelerarea de bază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4925" y="3495877"/>
            <a:ext cx="4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5208" y="5885895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by Mesa Robles </a:t>
            </a:r>
            <a:r>
              <a:rPr lang="en-US" sz="1200" dirty="0" err="1"/>
              <a:t>Robotworks</a:t>
            </a:r>
            <a:r>
              <a:rPr lang="en-US" sz="1200" dirty="0"/>
              <a:t>. Modified by Droids Robotics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2" y="2175847"/>
            <a:ext cx="8818368" cy="33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Provocarea Accelerare</a:t>
            </a:r>
            <a:endParaRPr lang="en-US" dirty="0"/>
          </a:p>
        </p:txBody>
      </p:sp>
      <p:pic>
        <p:nvPicPr>
          <p:cNvPr id="8" name="Picture 7" descr="Screen Shot 2015-03-28 at 6.01.2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2008415"/>
            <a:ext cx="2593325" cy="23804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71674" y="2143561"/>
            <a:ext cx="54373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rgbClr val="FF0000"/>
                </a:solidFill>
              </a:rPr>
              <a:t>Pasul</a:t>
            </a:r>
            <a:r>
              <a:rPr lang="en-US" sz="2000" dirty="0">
                <a:solidFill>
                  <a:srgbClr val="FF0000"/>
                </a:solidFill>
              </a:rPr>
              <a:t> 1: </a:t>
            </a:r>
            <a:r>
              <a:rPr lang="ro-RO" sz="2000" dirty="0">
                <a:solidFill>
                  <a:srgbClr val="FF0000"/>
                </a:solidFill>
              </a:rPr>
              <a:t>Poți face un program de accelerare care să ia 2 </a:t>
            </a:r>
            <a:r>
              <a:rPr lang="en-US" sz="2000" dirty="0">
                <a:solidFill>
                  <a:srgbClr val="FF0000"/>
                </a:solidFill>
              </a:rPr>
              <a:t>input</a:t>
            </a:r>
            <a:r>
              <a:rPr lang="ro-RO" sz="2000" dirty="0">
                <a:solidFill>
                  <a:srgbClr val="FF0000"/>
                </a:solidFill>
              </a:rPr>
              <a:t>-uri</a:t>
            </a:r>
            <a:r>
              <a:rPr lang="en-US" sz="2000" dirty="0">
                <a:solidFill>
                  <a:srgbClr val="FF0000"/>
                </a:solidFill>
              </a:rPr>
              <a:t> (</a:t>
            </a:r>
            <a:r>
              <a:rPr lang="ro-RO" sz="2000" dirty="0">
                <a:solidFill>
                  <a:srgbClr val="FF0000"/>
                </a:solidFill>
              </a:rPr>
              <a:t>durata totală a unei accelerări și cât de mult vrei să accelereze per secundă</a:t>
            </a:r>
            <a:r>
              <a:rPr lang="en-US" sz="2000" dirty="0">
                <a:solidFill>
                  <a:srgbClr val="FF0000"/>
                </a:solidFill>
              </a:rPr>
              <a:t>)?  </a:t>
            </a:r>
            <a:r>
              <a:rPr lang="ro-RO" sz="2000" dirty="0">
                <a:solidFill>
                  <a:srgbClr val="FF0000"/>
                </a:solidFill>
              </a:rPr>
              <a:t>Creează un </a:t>
            </a:r>
            <a:r>
              <a:rPr lang="en-US" sz="2000" dirty="0">
                <a:solidFill>
                  <a:srgbClr val="FF0000"/>
                </a:solidFill>
              </a:rPr>
              <a:t>My Block.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ro-RO" sz="2000" dirty="0">
                <a:solidFill>
                  <a:srgbClr val="FF0000"/>
                </a:solidFill>
              </a:rPr>
              <a:t>Pasul</a:t>
            </a:r>
            <a:r>
              <a:rPr lang="en-US" sz="2000" dirty="0">
                <a:solidFill>
                  <a:srgbClr val="FF0000"/>
                </a:solidFill>
              </a:rPr>
              <a:t> 2: </a:t>
            </a:r>
            <a:r>
              <a:rPr lang="ro-RO" sz="2000" dirty="0">
                <a:solidFill>
                  <a:srgbClr val="FF0000"/>
                </a:solidFill>
              </a:rPr>
              <a:t>Accelerează robotul și apoi mergi până la linia neagră.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58610" y="4580878"/>
            <a:ext cx="0" cy="1491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16784" y="5531537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6784" y="5024761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4982" y="5100596"/>
            <a:ext cx="603604" cy="426128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97962" y="5313660"/>
            <a:ext cx="941033" cy="12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2011651"/>
            <a:ext cx="3568523" cy="13423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272" y="2133600"/>
            <a:ext cx="4946978" cy="399256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ro-RO" dirty="0">
                <a:solidFill>
                  <a:srgbClr val="00B0F0"/>
                </a:solidFill>
              </a:rPr>
              <a:t>Evidențiază toate block-urile de comenzi 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ro-RO" dirty="0">
                <a:solidFill>
                  <a:srgbClr val="00B0F0"/>
                </a:solidFill>
              </a:rPr>
              <a:t>fără block-ul de stop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ro-RO" dirty="0">
                <a:solidFill>
                  <a:srgbClr val="00B0F0"/>
                </a:solidFill>
              </a:rPr>
              <a:t>apoi mergi la </a:t>
            </a:r>
            <a:r>
              <a:rPr lang="en-US" dirty="0">
                <a:solidFill>
                  <a:srgbClr val="00B0F0"/>
                </a:solidFill>
              </a:rPr>
              <a:t>My Block Builder</a:t>
            </a: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Ad</a:t>
            </a:r>
            <a:r>
              <a:rPr lang="ro-RO" dirty="0">
                <a:solidFill>
                  <a:srgbClr val="FF0000"/>
                </a:solidFill>
              </a:rPr>
              <a:t>augă</a:t>
            </a:r>
            <a:r>
              <a:rPr lang="en-US" dirty="0">
                <a:solidFill>
                  <a:srgbClr val="FF0000"/>
                </a:solidFill>
              </a:rPr>
              <a:t> 2 input</a:t>
            </a:r>
            <a:r>
              <a:rPr lang="ro-RO" dirty="0">
                <a:solidFill>
                  <a:srgbClr val="FF0000"/>
                </a:solidFill>
              </a:rPr>
              <a:t>-uri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o-RO" dirty="0">
                <a:solidFill>
                  <a:srgbClr val="FF0000"/>
                </a:solidFill>
              </a:rPr>
              <a:t>unul pentru cât de repede îți dorești să accelerezi și al doilea pentru secunde.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ro-RO" dirty="0"/>
              <a:t>E nevoie să revezi lecțiile despre </a:t>
            </a:r>
            <a:r>
              <a:rPr lang="en-US" dirty="0"/>
              <a:t>My Blocks </a:t>
            </a:r>
            <a:r>
              <a:rPr lang="ro-RO" dirty="0"/>
              <a:t>cu</a:t>
            </a:r>
            <a:r>
              <a:rPr lang="en-US" dirty="0"/>
              <a:t> Inputs &amp; Outputs </a:t>
            </a:r>
            <a:r>
              <a:rPr lang="ro-RO" dirty="0"/>
              <a:t>dacă ai nevoie de ajutor cu setarea unui </a:t>
            </a:r>
            <a:r>
              <a:rPr lang="en-US" dirty="0"/>
              <a:t>My Block</a:t>
            </a:r>
            <a:endParaRPr lang="en-US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Realizarea unui </a:t>
            </a:r>
            <a:r>
              <a:rPr lang="en-US" dirty="0"/>
              <a:t>My Block  </a:t>
            </a:r>
          </a:p>
        </p:txBody>
      </p:sp>
      <p:pic>
        <p:nvPicPr>
          <p:cNvPr id="6" name="Picture 5" descr="Screen Shot 2015-03-28 at 6.01.22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3" y="3664876"/>
            <a:ext cx="2850776" cy="26167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99" y="4585820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636493" y="2063734"/>
            <a:ext cx="2599765" cy="86248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A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9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Cablarea unui My Block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208" y="6185871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by Mesa Robles </a:t>
            </a:r>
            <a:r>
              <a:rPr lang="en-US" sz="1200" dirty="0" err="1"/>
              <a:t>Robotworks</a:t>
            </a:r>
            <a:r>
              <a:rPr lang="en-US" sz="1200" dirty="0"/>
              <a:t>. Modified by Droids Robotics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6739"/>
          <a:stretch/>
        </p:blipFill>
        <p:spPr>
          <a:xfrm>
            <a:off x="100012" y="1784671"/>
            <a:ext cx="8943975" cy="2868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9529" y="3984358"/>
            <a:ext cx="229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rgbClr val="FF0000"/>
                </a:solidFill>
              </a:rPr>
              <a:t>Cât de rapid dorești să accelereze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09482" y="4652682"/>
            <a:ext cx="188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rgbClr val="00B050"/>
                </a:solidFill>
              </a:rPr>
              <a:t>Secunde accelerare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481" y="5022823"/>
            <a:ext cx="778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Cablează input-ul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ro-RO" dirty="0">
                <a:solidFill>
                  <a:srgbClr val="FF0000"/>
                </a:solidFill>
              </a:rPr>
              <a:t>Cât de repede dorești să accelereze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ro-RO" dirty="0">
                <a:solidFill>
                  <a:srgbClr val="FF0000"/>
                </a:solidFill>
              </a:rPr>
              <a:t>0</a:t>
            </a:r>
            <a:r>
              <a:rPr lang="en-US" dirty="0"/>
              <a:t> </a:t>
            </a:r>
            <a:r>
              <a:rPr lang="ro-RO" dirty="0"/>
              <a:t>la Block-ul Matematic și </a:t>
            </a:r>
            <a:r>
              <a:rPr lang="ro-RO" dirty="0">
                <a:solidFill>
                  <a:srgbClr val="00B050"/>
                </a:solidFill>
              </a:rPr>
              <a:t>Secunde</a:t>
            </a:r>
            <a:r>
              <a:rPr lang="ro-RO" dirty="0"/>
              <a:t> la block-ul </a:t>
            </a:r>
            <a:r>
              <a:rPr lang="en-US" dirty="0"/>
              <a:t>Move Steering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4847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3576</TotalTime>
  <Words>686</Words>
  <Application>Microsoft Office PowerPoint</Application>
  <PresentationFormat>On-screen Show (4:3)</PresentationFormat>
  <Paragraphs>76</Paragraphs>
  <Slides>13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 Neue</vt:lpstr>
      <vt:lpstr>Wingdings</vt:lpstr>
      <vt:lpstr>advanced</vt:lpstr>
      <vt:lpstr>Accelerarea</vt:lpstr>
      <vt:lpstr>Obiectivele lecției</vt:lpstr>
      <vt:lpstr>De ce accelerația?</vt:lpstr>
      <vt:lpstr>Instrument nou: Block-ul</vt:lpstr>
      <vt:lpstr>Accelerarea în 4 pași</vt:lpstr>
      <vt:lpstr>Accelerarea de bază</vt:lpstr>
      <vt:lpstr>Provocarea Accelerare</vt:lpstr>
      <vt:lpstr>Realizarea unui My Block  </vt:lpstr>
      <vt:lpstr>Cablarea unui My Block</vt:lpstr>
      <vt:lpstr>Soluția provocării</vt:lpstr>
      <vt:lpstr>Ghid de discuții</vt:lpstr>
      <vt:lpstr>Pașii următori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marinela buruiana</cp:lastModifiedBy>
  <cp:revision>70</cp:revision>
  <dcterms:created xsi:type="dcterms:W3CDTF">2014-10-28T21:59:38Z</dcterms:created>
  <dcterms:modified xsi:type="dcterms:W3CDTF">2023-09-18T12:07:52Z</dcterms:modified>
</cp:coreProperties>
</file>