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4"/>
  </p:notesMasterIdLst>
  <p:handoutMasterIdLst>
    <p:handoutMasterId r:id="rId15"/>
  </p:handoutMasterIdLst>
  <p:sldIdLst>
    <p:sldId id="292" r:id="rId2"/>
    <p:sldId id="290" r:id="rId3"/>
    <p:sldId id="283" r:id="rId4"/>
    <p:sldId id="294" r:id="rId5"/>
    <p:sldId id="293" r:id="rId6"/>
    <p:sldId id="297" r:id="rId7"/>
    <p:sldId id="298" r:id="rId8"/>
    <p:sldId id="296" r:id="rId9"/>
    <p:sldId id="299" r:id="rId10"/>
    <p:sldId id="300" r:id="rId11"/>
    <p:sldId id="29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5" autoAdjust="0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0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060F-7991-4C20-BCBF-28628158851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6C29-21F8-48CC-93CF-C06ED550EE23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A9B7-E7A4-40FB-B347-4192208D4EA0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33C0-2013-4269-9B3F-48C2CDDAD521}" type="datetime1">
              <a:rPr lang="en-US" smtClean="0"/>
              <a:t>9/19/2023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8560-4408-49B6-BC83-B7A6E80089F9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E7B-B662-4638-959D-1A83E4140688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2ACB-1660-43C0-A868-2BBF2980BA8C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DE09D55-AD78-496B-BF3F-C465BA0D8C3D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E242-AC18-4BB8-BD68-0B88E633D91D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5A9312A-CAAC-4A7D-BBDB-EA255A9392A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Simon_(game)#Gamepla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Block de randomizare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#1, #2 and #3 </a:t>
            </a:r>
            <a:r>
              <a:rPr lang="ro-RO" dirty="0"/>
              <a:t>au o șansă egală de a fi alese aleatoriu cu rezolvarea noastră.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</a:t>
            </a:r>
            <a:r>
              <a:rPr lang="en-US" dirty="0" err="1"/>
              <a:t>Discu</a:t>
            </a:r>
            <a:r>
              <a:rPr lang="ro-RO" dirty="0"/>
              <a:t>ția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4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1818870"/>
            <a:ext cx="4489005" cy="4307294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Creează un joc care este similar cu un </a:t>
            </a:r>
            <a:r>
              <a:rPr lang="en-US" dirty="0"/>
              <a:t>Game u</a:t>
            </a:r>
            <a:r>
              <a:rPr lang="ro-RO" dirty="0"/>
              <a:t>tilizând</a:t>
            </a:r>
            <a:r>
              <a:rPr lang="en-US" dirty="0"/>
              <a:t> EV3</a:t>
            </a:r>
            <a:r>
              <a:rPr lang="ro-RO" dirty="0"/>
              <a:t>-ul</a:t>
            </a:r>
            <a:endParaRPr lang="en-US" dirty="0"/>
          </a:p>
          <a:p>
            <a:pPr lvl="1"/>
            <a:r>
              <a:rPr lang="ro-RO" dirty="0"/>
              <a:t>Nu ești familiar cu acest joc</a:t>
            </a:r>
            <a:r>
              <a:rPr lang="en-US" dirty="0"/>
              <a:t>? </a:t>
            </a:r>
            <a:r>
              <a:rPr lang="ro-RO" dirty="0"/>
              <a:t>Vezi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Wikipedia Simon Game</a:t>
            </a:r>
            <a:endParaRPr lang="en-US" dirty="0"/>
          </a:p>
          <a:p>
            <a:r>
              <a:rPr lang="ro-RO" dirty="0"/>
              <a:t>Poți utiliza senzorii de atingere, senzorii de culoare și butoanele brick-ului ( vezi</a:t>
            </a:r>
            <a:r>
              <a:rPr lang="en-US" dirty="0"/>
              <a:t> Simon Game by Damien Kee), </a:t>
            </a:r>
            <a:r>
              <a:rPr lang="ro-RO" dirty="0"/>
              <a:t>sau chiar</a:t>
            </a:r>
            <a:r>
              <a:rPr lang="en-US" dirty="0"/>
              <a:t> </a:t>
            </a:r>
            <a:r>
              <a:rPr lang="en-US" dirty="0" err="1"/>
              <a:t>Mindsensors</a:t>
            </a:r>
            <a:r>
              <a:rPr lang="en-US" dirty="0"/>
              <a:t> PSP-</a:t>
            </a:r>
            <a:r>
              <a:rPr lang="en-US" dirty="0" err="1"/>
              <a:t>Nx</a:t>
            </a:r>
            <a:r>
              <a:rPr lang="en-US" dirty="0"/>
              <a:t> Controller (</a:t>
            </a:r>
            <a:r>
              <a:rPr lang="ro-RO" dirty="0"/>
              <a:t>vezi lecția</a:t>
            </a:r>
            <a:r>
              <a:rPr lang="en-US" dirty="0"/>
              <a:t> PSP-</a:t>
            </a:r>
            <a:r>
              <a:rPr lang="en-US" dirty="0" err="1"/>
              <a:t>Nx</a:t>
            </a:r>
            <a:r>
              <a:rPr lang="en-US" dirty="0"/>
              <a:t> Controller </a:t>
            </a:r>
            <a:r>
              <a:rPr lang="ro-RO" dirty="0"/>
              <a:t>în </a:t>
            </a:r>
            <a:r>
              <a:rPr lang="en-US" dirty="0"/>
              <a:t>Beyond </a:t>
            </a:r>
            <a:r>
              <a:rPr lang="ro-RO" dirty="0"/>
              <a:t>de pe</a:t>
            </a:r>
            <a:r>
              <a:rPr lang="en-US" dirty="0"/>
              <a:t> EV3Lessons.com)</a:t>
            </a:r>
          </a:p>
          <a:p>
            <a:r>
              <a:rPr lang="ro-RO" dirty="0"/>
              <a:t>Versiunea noastră </a:t>
            </a:r>
            <a:r>
              <a:rPr lang="en-US" dirty="0"/>
              <a:t>(</a:t>
            </a:r>
            <a:r>
              <a:rPr lang="ro-RO" dirty="0"/>
              <a:t>vezi fotografia din dreapta</a:t>
            </a:r>
            <a:r>
              <a:rPr lang="en-US" dirty="0"/>
              <a:t>) </a:t>
            </a:r>
            <a:r>
              <a:rPr lang="ro-RO" dirty="0"/>
              <a:t>folosește 4 senzori de culoare.</a:t>
            </a:r>
            <a:r>
              <a:rPr lang="en-US" dirty="0"/>
              <a:t> </a:t>
            </a:r>
            <a:r>
              <a:rPr lang="ro-RO"/>
              <a:t>Codul pentru a juca jocul poate fi descărcat de pe </a:t>
            </a:r>
            <a:r>
              <a:rPr lang="en-US"/>
              <a:t>ev3lessons</a:t>
            </a:r>
            <a:r>
              <a:rPr lang="en-US" dirty="0"/>
              <a:t>.com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 suplimentară</a:t>
            </a:r>
            <a:r>
              <a:rPr lang="en-US" dirty="0"/>
              <a:t>: Cre</a:t>
            </a:r>
            <a:r>
              <a:rPr lang="ro-RO" dirty="0"/>
              <a:t>ează un </a:t>
            </a:r>
            <a:r>
              <a:rPr lang="en-US" dirty="0"/>
              <a:t>Simon Game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13" y="2587752"/>
            <a:ext cx="3486912" cy="261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6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50" y="1553630"/>
            <a:ext cx="8574087" cy="43072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/>
              <a:t>Această lecție de Mindstorms a fost realizată de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Arvind </a:t>
            </a:r>
            <a:r>
              <a:rPr lang="en-US" dirty="0" err="1"/>
              <a:t>Seshan</a:t>
            </a:r>
            <a:r>
              <a:rPr lang="ro-RO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/>
              <a:t>Mai multe lecții sunt disponibile pe ev3lessons.com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/>
              <a:t>Această lecție a fost tradusă în limba română de echipa de robotică FTC – ROSOPHIA #21455 RO20</a:t>
            </a:r>
            <a:r>
              <a:rPr lang="ro-RO" sz="2000" dirty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74" y="426562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Să înțelegem ce face un block de randomizare</a:t>
            </a:r>
            <a:endParaRPr lang="en-US" dirty="0"/>
          </a:p>
          <a:p>
            <a:r>
              <a:rPr lang="ro-RO" dirty="0"/>
              <a:t>Cum rezolvăm lipsa de randomizare reală</a:t>
            </a:r>
            <a:endParaRPr lang="en-US" dirty="0"/>
          </a:p>
          <a:p>
            <a:r>
              <a:rPr lang="ro-RO" dirty="0"/>
              <a:t>Creează un joc utilizând block-ul de randomizare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o-RO" b="1" i="1" dirty="0"/>
              <a:t>Cerințe</a:t>
            </a:r>
            <a:r>
              <a:rPr lang="en-US" b="1" i="1" dirty="0"/>
              <a:t>: </a:t>
            </a:r>
            <a:endParaRPr lang="ro-RO" b="1" i="1" dirty="0"/>
          </a:p>
          <a:p>
            <a:pPr marL="0" indent="0">
              <a:buNone/>
            </a:pPr>
            <a:r>
              <a:rPr lang="ro-RO" dirty="0"/>
              <a:t>blocuri matematice, fire de date, variabile, contante, My bl</a:t>
            </a:r>
            <a:r>
              <a:rPr lang="en-US" dirty="0" err="1"/>
              <a:t>ocks</a:t>
            </a:r>
            <a:r>
              <a:rPr lang="en-US" dirty="0"/>
              <a:t> </a:t>
            </a:r>
            <a:r>
              <a:rPr lang="ro-RO" dirty="0"/>
              <a:t>cu</a:t>
            </a:r>
            <a:r>
              <a:rPr lang="en-US" dirty="0"/>
              <a:t> Input</a:t>
            </a:r>
            <a:r>
              <a:rPr lang="ro-RO" dirty="0"/>
              <a:t>-uri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Output</a:t>
            </a:r>
            <a:r>
              <a:rPr lang="ro-RO" dirty="0"/>
              <a:t>-uri</a:t>
            </a:r>
          </a:p>
          <a:p>
            <a:pPr marL="0" indent="0">
              <a:buNone/>
            </a:pPr>
            <a:r>
              <a:rPr lang="ro-RO" dirty="0"/>
              <a:t>Randomizare = alegere în mod aleatoriu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842314" cy="4307294"/>
          </a:xfrm>
        </p:spPr>
        <p:txBody>
          <a:bodyPr>
            <a:normAutofit fontScale="92500"/>
          </a:bodyPr>
          <a:lstStyle/>
          <a:p>
            <a:r>
              <a:rPr lang="ro-RO" sz="2000" dirty="0"/>
              <a:t>Block de randomizare</a:t>
            </a:r>
            <a:r>
              <a:rPr lang="en-US" sz="2000" dirty="0"/>
              <a:t> (</a:t>
            </a:r>
            <a:r>
              <a:rPr lang="ro-RO" sz="2000" dirty="0"/>
              <a:t>Mod numeric</a:t>
            </a:r>
            <a:r>
              <a:rPr lang="en-US" sz="2000" dirty="0"/>
              <a:t>)</a:t>
            </a:r>
          </a:p>
          <a:p>
            <a:pPr lvl="1"/>
            <a:r>
              <a:rPr lang="ro-RO" sz="1800" dirty="0"/>
              <a:t>Două</a:t>
            </a:r>
            <a:r>
              <a:rPr lang="en-US" sz="1800" dirty="0"/>
              <a:t> input</a:t>
            </a:r>
            <a:r>
              <a:rPr lang="ro-RO" sz="1800" dirty="0"/>
              <a:t>-uri</a:t>
            </a:r>
            <a:r>
              <a:rPr lang="en-US" sz="1800" dirty="0"/>
              <a:t>: </a:t>
            </a:r>
            <a:r>
              <a:rPr lang="ro-RO" sz="1800" dirty="0"/>
              <a:t>Valorile minime și maxime pentru </a:t>
            </a:r>
            <a:r>
              <a:rPr lang="en-US" sz="1800" dirty="0"/>
              <a:t>output</a:t>
            </a:r>
          </a:p>
          <a:p>
            <a:pPr lvl="1"/>
            <a:r>
              <a:rPr lang="ro-RO" sz="2000" dirty="0"/>
              <a:t>Output-ul este</a:t>
            </a:r>
            <a:r>
              <a:rPr lang="en-US" sz="2000" dirty="0"/>
              <a:t> </a:t>
            </a:r>
            <a:r>
              <a:rPr lang="ro-RO" sz="2000" dirty="0"/>
              <a:t>un număr într-un interval specific.</a:t>
            </a:r>
            <a:endParaRPr lang="en-US" sz="2000" dirty="0"/>
          </a:p>
          <a:p>
            <a:pPr lvl="1"/>
            <a:r>
              <a:rPr lang="ro-RO" sz="2000" dirty="0"/>
              <a:t>Output-urile sunt numere întregi </a:t>
            </a:r>
            <a:r>
              <a:rPr lang="en-US" sz="2000" dirty="0"/>
              <a:t>(</a:t>
            </a:r>
            <a:r>
              <a:rPr lang="ro-RO" sz="2000" dirty="0"/>
              <a:t>fără decimale/ fără fracții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en-US" sz="2200" dirty="0"/>
              <a:t>Block</a:t>
            </a:r>
            <a:r>
              <a:rPr lang="ro-RO" sz="2200" dirty="0"/>
              <a:t>-ul de randomizare</a:t>
            </a:r>
            <a:r>
              <a:rPr lang="en-US" sz="2200" dirty="0"/>
              <a:t> (</a:t>
            </a:r>
            <a:r>
              <a:rPr lang="ro-RO" sz="2200" dirty="0"/>
              <a:t>Modul logic</a:t>
            </a:r>
            <a:r>
              <a:rPr lang="en-US" sz="2200" dirty="0"/>
              <a:t>)</a:t>
            </a:r>
          </a:p>
          <a:p>
            <a:pPr lvl="1"/>
            <a:r>
              <a:rPr lang="ro-RO" sz="2000" dirty="0"/>
              <a:t>Un singur</a:t>
            </a:r>
            <a:r>
              <a:rPr lang="en-US" sz="2000" dirty="0"/>
              <a:t> input: </a:t>
            </a:r>
            <a:r>
              <a:rPr lang="ro-RO" sz="2000" dirty="0"/>
              <a:t>probabilitatea lui Tr</a:t>
            </a:r>
            <a:r>
              <a:rPr lang="en-US" sz="2000" dirty="0" err="1"/>
              <a:t>ue</a:t>
            </a:r>
            <a:r>
              <a:rPr lang="en-US" sz="2000" dirty="0"/>
              <a:t> </a:t>
            </a:r>
            <a:r>
              <a:rPr lang="ro-RO" sz="2000" dirty="0"/>
              <a:t>ca </a:t>
            </a:r>
            <a:r>
              <a:rPr lang="en-US" sz="2000" dirty="0"/>
              <a:t>output</a:t>
            </a:r>
          </a:p>
          <a:p>
            <a:pPr lvl="1"/>
            <a:r>
              <a:rPr lang="ro-RO" sz="2000" dirty="0"/>
              <a:t>Rezultatul e fie </a:t>
            </a:r>
            <a:r>
              <a:rPr lang="en-US" sz="2000" dirty="0"/>
              <a:t>True </a:t>
            </a:r>
            <a:r>
              <a:rPr lang="ro-RO" sz="2000" dirty="0"/>
              <a:t>fie</a:t>
            </a:r>
            <a:r>
              <a:rPr lang="en-US" sz="2000" dirty="0"/>
              <a:t> 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Ce face un block de randomizare</a:t>
            </a:r>
            <a:r>
              <a:rPr lang="en-US" dirty="0"/>
              <a:t>?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58" y="1818870"/>
            <a:ext cx="3114064" cy="17934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4"/>
          <a:stretch/>
        </p:blipFill>
        <p:spPr>
          <a:xfrm>
            <a:off x="5884589" y="4330321"/>
            <a:ext cx="2835033" cy="179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Ca un înlocuitor pentru zar</a:t>
            </a:r>
            <a:endParaRPr lang="en-US" dirty="0"/>
          </a:p>
          <a:p>
            <a:r>
              <a:rPr lang="ro-RO" dirty="0"/>
              <a:t>Să faci robotul tău să fie </a:t>
            </a:r>
            <a:r>
              <a:rPr lang="ro-RO" b="1" i="1" dirty="0"/>
              <a:t>imprevizibil</a:t>
            </a:r>
            <a:r>
              <a:rPr lang="ro-RO" dirty="0"/>
              <a:t> </a:t>
            </a:r>
            <a:r>
              <a:rPr lang="en-US" i="1" dirty="0"/>
              <a:t>(e.g. </a:t>
            </a:r>
            <a:r>
              <a:rPr lang="ro-RO" i="1" dirty="0"/>
              <a:t>mișcări aleatorii a unui animal</a:t>
            </a:r>
            <a:r>
              <a:rPr lang="en-US" i="1" dirty="0"/>
              <a:t>)</a:t>
            </a:r>
          </a:p>
          <a:p>
            <a:r>
              <a:rPr lang="ro-RO" dirty="0"/>
              <a:t>Să faci un Joc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La ce poți utiliza un block de randomizare?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2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Realizează un sistem de generare aleatorie a numerelor între </a:t>
            </a:r>
            <a:r>
              <a:rPr lang="en-US" dirty="0"/>
              <a:t>1 </a:t>
            </a:r>
            <a:r>
              <a:rPr lang="ro-RO" dirty="0"/>
              <a:t>și</a:t>
            </a:r>
            <a:r>
              <a:rPr lang="en-US" dirty="0"/>
              <a:t> 3</a:t>
            </a:r>
          </a:p>
          <a:p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tr-un LOOP</a:t>
            </a:r>
            <a:r>
              <a:rPr lang="en-US" dirty="0"/>
              <a:t>, </a:t>
            </a:r>
            <a:r>
              <a:rPr lang="ro-RO" dirty="0"/>
              <a:t>înregistrează de câte ori iese fiecare număr utilizând 3 variabile.</a:t>
            </a:r>
            <a:endParaRPr lang="en-US" dirty="0"/>
          </a:p>
          <a:p>
            <a:r>
              <a:rPr lang="en-US" dirty="0"/>
              <a:t>R</a:t>
            </a:r>
            <a:r>
              <a:rPr lang="ro-RO" dirty="0"/>
              <a:t>ulează sistemul de </a:t>
            </a:r>
            <a:r>
              <a:rPr lang="en-US" dirty="0"/>
              <a:t>1000 </a:t>
            </a:r>
            <a:r>
              <a:rPr lang="ro-RO" dirty="0"/>
              <a:t>de ori</a:t>
            </a:r>
            <a:endParaRPr lang="en-US" dirty="0"/>
          </a:p>
          <a:p>
            <a:r>
              <a:rPr lang="ro-RO" dirty="0"/>
              <a:t>Afișează rezultatele pe ecran.</a:t>
            </a:r>
            <a:endParaRPr lang="en-US" dirty="0"/>
          </a:p>
          <a:p>
            <a:r>
              <a:rPr lang="ro-RO" dirty="0"/>
              <a:t>Ce am observat despre numărul de ori pe care le-am obținut pentru</a:t>
            </a:r>
            <a:r>
              <a:rPr lang="en-US" dirty="0"/>
              <a:t> #1 vs. #2 vs. #3?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1: </a:t>
            </a:r>
            <a:r>
              <a:rPr lang="ro-RO" dirty="0"/>
              <a:t>Realizează acest block cu adevărat randomizarea?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1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Solu</a:t>
            </a:r>
            <a:r>
              <a:rPr lang="ro-RO" dirty="0"/>
              <a:t>ția</a:t>
            </a:r>
            <a:endParaRPr lang="en-US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946438"/>
            <a:ext cx="8944302" cy="35565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016" y="3721608"/>
            <a:ext cx="154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Trei variabile</a:t>
            </a:r>
            <a:r>
              <a:rPr lang="en-US" sz="1200" dirty="0"/>
              <a:t>– </a:t>
            </a:r>
            <a:r>
              <a:rPr lang="ro-RO" sz="1200" dirty="0"/>
              <a:t>una pentru fiecare număr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55589" y="1870055"/>
            <a:ext cx="162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Repetă de 1000 de ori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147304" y="3712464"/>
            <a:ext cx="99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Așteaptă înainte de a ieși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5453" y="3634031"/>
            <a:ext cx="99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Primești un număr aleatoriu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41064" y="3072384"/>
            <a:ext cx="28163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Add 1 to the variable decided by the random block and display to the screen </a:t>
            </a:r>
          </a:p>
        </p:txBody>
      </p:sp>
    </p:spTree>
    <p:extLst>
      <p:ext uri="{BB962C8B-B14F-4D97-AF65-F5344CB8AC3E}">
        <p14:creationId xmlns:p14="http://schemas.microsoft.com/office/powerpoint/2010/main" val="42366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Vei observa că obții</a:t>
            </a:r>
            <a:r>
              <a:rPr lang="en-US" dirty="0"/>
              <a:t> #1 </a:t>
            </a:r>
            <a:r>
              <a:rPr lang="ro-RO" dirty="0"/>
              <a:t>și</a:t>
            </a:r>
            <a:r>
              <a:rPr lang="en-US" dirty="0"/>
              <a:t> #3 </a:t>
            </a:r>
            <a:r>
              <a:rPr lang="ro-RO" dirty="0"/>
              <a:t>de </a:t>
            </a:r>
            <a:r>
              <a:rPr lang="en-US" dirty="0"/>
              <a:t>250 </a:t>
            </a:r>
            <a:r>
              <a:rPr lang="ro-RO" dirty="0"/>
              <a:t>ori fiecare. Dar obții</a:t>
            </a:r>
            <a:r>
              <a:rPr lang="en-US" dirty="0"/>
              <a:t> #2 </a:t>
            </a:r>
            <a:r>
              <a:rPr lang="ro-RO" dirty="0"/>
              <a:t>de </a:t>
            </a:r>
            <a:r>
              <a:rPr lang="en-US" dirty="0"/>
              <a:t> 500 </a:t>
            </a:r>
            <a:r>
              <a:rPr lang="ro-RO" dirty="0"/>
              <a:t>de ori.</a:t>
            </a:r>
            <a:endParaRPr lang="en-US" dirty="0"/>
          </a:p>
          <a:p>
            <a:r>
              <a:rPr lang="ro-RO" dirty="0"/>
              <a:t>Aceasta se datorează unui bug din</a:t>
            </a:r>
            <a:r>
              <a:rPr lang="en-US" dirty="0"/>
              <a:t> EV3 </a:t>
            </a:r>
            <a:r>
              <a:rPr lang="ro-RO" dirty="0"/>
              <a:t>care apare pentru  valorile de graniță</a:t>
            </a:r>
            <a:r>
              <a:rPr lang="en-US" dirty="0"/>
              <a:t> (1 </a:t>
            </a:r>
            <a:r>
              <a:rPr lang="ro-RO" dirty="0"/>
              <a:t>și</a:t>
            </a:r>
            <a:r>
              <a:rPr lang="en-US" dirty="0"/>
              <a:t> 3 </a:t>
            </a:r>
            <a:r>
              <a:rPr lang="ro-RO" dirty="0"/>
              <a:t>în exemplul nostru</a:t>
            </a:r>
            <a:r>
              <a:rPr lang="en-US" dirty="0"/>
              <a:t>) </a:t>
            </a:r>
            <a:r>
              <a:rPr lang="ro-RO" dirty="0"/>
              <a:t>pentru a apărea la fel de des ca valorile centrale, de mijloc </a:t>
            </a:r>
            <a:r>
              <a:rPr lang="en-US" dirty="0"/>
              <a:t>(2 </a:t>
            </a:r>
            <a:r>
              <a:rPr lang="ro-RO" dirty="0"/>
              <a:t>în exemplu nostru</a:t>
            </a:r>
            <a:r>
              <a:rPr lang="en-US" dirty="0"/>
              <a:t>). </a:t>
            </a:r>
            <a:r>
              <a:rPr lang="ro-RO" dirty="0"/>
              <a:t>Acesta se întâmplă indiferent de mărimea intervalului.</a:t>
            </a:r>
            <a:endParaRPr lang="en-US" dirty="0"/>
          </a:p>
          <a:p>
            <a:r>
              <a:rPr lang="ro-RO" dirty="0"/>
              <a:t>Te poți gândi cum poți rezolva această problemă pentru a primi un număr ales aleatoriu mai bine</a:t>
            </a:r>
            <a:r>
              <a:rPr lang="en-US" dirty="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</a:t>
            </a:r>
            <a:r>
              <a:rPr lang="en-US" dirty="0" err="1"/>
              <a:t>Discu</a:t>
            </a:r>
            <a:r>
              <a:rPr lang="ro-RO" dirty="0"/>
              <a:t>ția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2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Creează un sistem nou care randomizează mai bine la alegerea unui număr î</a:t>
            </a:r>
            <a:r>
              <a:rPr lang="en-US" dirty="0"/>
              <a:t>n </a:t>
            </a:r>
            <a:r>
              <a:rPr lang="ro-RO" dirty="0"/>
              <a:t>Provocarea </a:t>
            </a:r>
            <a:r>
              <a:rPr lang="en-US" dirty="0"/>
              <a:t>1 </a:t>
            </a:r>
            <a:r>
              <a:rPr lang="ro-RO" dirty="0"/>
              <a:t>și rezolvă eroarea în codul</a:t>
            </a:r>
            <a:r>
              <a:rPr lang="en-US" dirty="0"/>
              <a:t> EV3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Înregistrează de câte ori, primești fiecare număr și compară rezultatele cu cele anterioare.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2: </a:t>
            </a:r>
            <a:r>
              <a:rPr lang="ro-RO" dirty="0"/>
              <a:t>Rezolvă ,,lipsa de randomizare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36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0" y="2460663"/>
            <a:ext cx="8604395" cy="175386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6/30/2016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990" y="1433344"/>
            <a:ext cx="8623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 soluția noastră, scădem unu din valoarea cea mai mică a intervalului și adăugăm unu la valoarea cea mai mare a intervalului</a:t>
            </a:r>
            <a:r>
              <a:rPr lang="en-US" dirty="0"/>
              <a:t>, </a:t>
            </a:r>
            <a:r>
              <a:rPr lang="ro-RO" dirty="0"/>
              <a:t>și eliminăm apoi acele 2 valori ( și le eliminăm utilizând valorile de graniță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6" y="4263982"/>
            <a:ext cx="6542206" cy="25114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41448" y="4989210"/>
            <a:ext cx="710973" cy="42958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9698" y="2453483"/>
            <a:ext cx="8728838" cy="1783804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189970" y="4283379"/>
            <a:ext cx="2351478" cy="920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</p:cNvCxnSpPr>
          <p:nvPr/>
        </p:nvCxnSpPr>
        <p:spPr>
          <a:xfrm flipV="1">
            <a:off x="3252421" y="4267693"/>
            <a:ext cx="5666387" cy="936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481" y="2633673"/>
            <a:ext cx="250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and Subtract 1 from the range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5714" y="2679839"/>
            <a:ext cx="138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random value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3861" y="2649061"/>
            <a:ext cx="363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random is a boundary value -&gt; repeat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8841" y="5682165"/>
            <a:ext cx="549055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dirty="0"/>
              <a:t>Același cod ca și Provocarea </a:t>
            </a:r>
            <a:r>
              <a:rPr lang="en-US" dirty="0"/>
              <a:t>1 </a:t>
            </a:r>
            <a:r>
              <a:rPr lang="ro-RO" dirty="0"/>
              <a:t>cu excepția block-ului de randomizare care este înlocuit de noul nostru M</a:t>
            </a:r>
            <a:r>
              <a:rPr lang="en-US" dirty="0"/>
              <a:t>y Block</a:t>
            </a:r>
          </a:p>
        </p:txBody>
      </p:sp>
    </p:spTree>
    <p:extLst>
      <p:ext uri="{BB962C8B-B14F-4D97-AF65-F5344CB8AC3E}">
        <p14:creationId xmlns:p14="http://schemas.microsoft.com/office/powerpoint/2010/main" val="95805423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4198</TotalTime>
  <Words>814</Words>
  <Application>Microsoft Office PowerPoint</Application>
  <PresentationFormat>On-screen Show (4:3)</PresentationFormat>
  <Paragraphs>85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Neue</vt:lpstr>
      <vt:lpstr>Wingdings</vt:lpstr>
      <vt:lpstr>advanced</vt:lpstr>
      <vt:lpstr>Block de randomizare</vt:lpstr>
      <vt:lpstr>Obiectivele lecției</vt:lpstr>
      <vt:lpstr>Ce face un block de randomizare?</vt:lpstr>
      <vt:lpstr>La ce poți utiliza un block de randomizare?</vt:lpstr>
      <vt:lpstr>Provocarea 1: Realizează acest block cu adevărat randomizarea?</vt:lpstr>
      <vt:lpstr>Provocarea 1 Soluția</vt:lpstr>
      <vt:lpstr>Provocarea 1 Discuția</vt:lpstr>
      <vt:lpstr>Provocarea 2: Rezolvă ,,lipsa de randomizare”</vt:lpstr>
      <vt:lpstr>Provocarea 2 Soluția</vt:lpstr>
      <vt:lpstr>Provocarea 2 Discuția</vt:lpstr>
      <vt:lpstr>Provocare suplimentară: Creează un Simon Game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cp:lastModifiedBy>Adnim</cp:lastModifiedBy>
  <cp:revision>77</cp:revision>
  <dcterms:created xsi:type="dcterms:W3CDTF">2014-10-28T21:59:38Z</dcterms:created>
  <dcterms:modified xsi:type="dcterms:W3CDTF">2023-09-19T20:47:30Z</dcterms:modified>
</cp:coreProperties>
</file>