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0" autoAdjust="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C67-43BE-F94B-B20F-5323523A578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7700-01C3-2149-9AA1-358A4635B8D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2E8C-07C5-724F-97ED-456BE7D988E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404A-2930-8A4F-BAA8-193B23FDECE9}" type="datetime1">
              <a:rPr lang="en-US" smtClean="0"/>
              <a:t>9/14/2023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5706-256A-A24D-8EB5-76F832B9EA37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2DFB-AEAA-1D4D-8AFF-15F10F1D049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74A-8FDA-1D42-8131-D43253927CB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8F4AA8E-9656-904C-9F03-04A18AC7A1A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666-A103-424F-A8AA-46AE83B54567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79CBFAC-81A9-7643-974A-4C79FBAD7C8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Sincronizarea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paralele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problema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sincroniz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 err="1">
                <a:solidFill>
                  <a:srgbClr val="FF0000"/>
                </a:solidFill>
              </a:rPr>
              <a:t>rii</a:t>
            </a:r>
            <a:r>
              <a:rPr lang="en-US" dirty="0">
                <a:solidFill>
                  <a:srgbClr val="FF0000"/>
                </a:solidFill>
              </a:rPr>
              <a:t>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Câ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</a:t>
            </a:r>
            <a:r>
              <a:rPr lang="ro-RO" dirty="0"/>
              <a:t>un </a:t>
            </a:r>
            <a:r>
              <a:rPr lang="en-US" dirty="0"/>
              <a:t>cod cu </a:t>
            </a:r>
            <a:r>
              <a:rPr lang="ro-RO" dirty="0"/>
              <a:t>ramuri</a:t>
            </a:r>
            <a:r>
              <a:rPr lang="en-US" dirty="0"/>
              <a:t> multiple, nu 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ro-RO" dirty="0"/>
              <a:t>se termină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. Nu </a:t>
            </a:r>
            <a:r>
              <a:rPr lang="ro-RO" dirty="0"/>
              <a:t>ș</a:t>
            </a:r>
            <a:r>
              <a:rPr lang="en-US" dirty="0" err="1"/>
              <a:t>tii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 execuția unei comenzi se va termina înaintea celeilalte de pe latura paralelă.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Cum po</a:t>
            </a:r>
            <a:r>
              <a:rPr lang="ro-RO" dirty="0">
                <a:solidFill>
                  <a:srgbClr val="FF0000"/>
                </a:solidFill>
              </a:rPr>
              <a:t>ț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rezolvi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asta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Poți folosi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variabile</a:t>
            </a:r>
            <a:r>
              <a:rPr lang="en-US" dirty="0"/>
              <a:t>, data wires, loop-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My Blocks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sigur</a:t>
            </a:r>
            <a:r>
              <a:rPr lang="en-US" dirty="0"/>
              <a:t> ca </a:t>
            </a:r>
            <a:r>
              <a:rPr lang="ro-RO" dirty="0"/>
              <a:t>sarcinile paralele sunt finalizate 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ro-RO" dirty="0"/>
              <a:t>ca programul să </a:t>
            </a:r>
            <a:r>
              <a:rPr lang="en-US" dirty="0" err="1"/>
              <a:t>tre</a:t>
            </a:r>
            <a:r>
              <a:rPr lang="ro-RO" dirty="0"/>
              <a:t>a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ro-RO" dirty="0"/>
              <a:t>block-ul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ț</a:t>
            </a:r>
            <a:r>
              <a:rPr lang="en-US" dirty="0" err="1"/>
              <a:t>elegerea</a:t>
            </a:r>
            <a:r>
              <a:rPr lang="en-US" dirty="0"/>
              <a:t> ,,</a:t>
            </a:r>
            <a:r>
              <a:rPr lang="en-US" dirty="0" err="1"/>
              <a:t>problemei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“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,,parallel beams”</a:t>
            </a:r>
          </a:p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ro-RO" dirty="0"/>
              <a:t>prin care să te asiguri 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comenzi</a:t>
            </a:r>
            <a:r>
              <a:rPr lang="en-US" dirty="0"/>
              <a:t> </a:t>
            </a:r>
            <a:r>
              <a:rPr lang="ro-RO" dirty="0"/>
              <a:t>cu execuții paralele </a:t>
            </a:r>
            <a:r>
              <a:rPr lang="en-US" dirty="0"/>
              <a:t>s</a:t>
            </a:r>
            <a:r>
              <a:rPr lang="ro-RO" dirty="0"/>
              <a:t>unt finalizate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ro-RO" dirty="0"/>
              <a:t>ca programul să treacă la block-ul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Variabile</a:t>
            </a:r>
            <a:r>
              <a:rPr lang="en-US" dirty="0"/>
              <a:t>, data wires, loop-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My Blocks)</a:t>
            </a:r>
          </a:p>
          <a:p>
            <a:endParaRPr lang="en-US" dirty="0"/>
          </a:p>
          <a:p>
            <a:r>
              <a:rPr lang="en-US" dirty="0"/>
              <a:t>Condi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prealabile</a:t>
            </a:r>
            <a:r>
              <a:rPr lang="en-US" dirty="0"/>
              <a:t>: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paralele</a:t>
            </a:r>
            <a:r>
              <a:rPr lang="en-US" dirty="0"/>
              <a:t>, Data Wires, </a:t>
            </a:r>
            <a:r>
              <a:rPr lang="en-US" dirty="0" err="1"/>
              <a:t>Variabile</a:t>
            </a:r>
            <a:r>
              <a:rPr lang="en-US" dirty="0"/>
              <a:t>, My Blocks cu Input-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Output-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lectiei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472722"/>
            <a:ext cx="8574087" cy="4307294"/>
          </a:xfrm>
        </p:spPr>
        <p:txBody>
          <a:bodyPr>
            <a:normAutofit/>
          </a:bodyPr>
          <a:lstStyle/>
          <a:p>
            <a:r>
              <a:rPr lang="en-US" sz="1800" dirty="0"/>
              <a:t>Parallel beam-urile sunt </a:t>
            </a:r>
            <a:r>
              <a:rPr lang="ro-RO" sz="1800" dirty="0"/>
              <a:t>utile</a:t>
            </a:r>
            <a:r>
              <a:rPr lang="en-US" sz="1800" dirty="0"/>
              <a:t> c</a:t>
            </a:r>
            <a:r>
              <a:rPr lang="ro-RO" sz="1800" dirty="0"/>
              <a:t>â</a:t>
            </a:r>
            <a:r>
              <a:rPr lang="en-US" sz="1800" dirty="0" err="1"/>
              <a:t>nd</a:t>
            </a:r>
            <a:r>
              <a:rPr lang="en-US" sz="1800" dirty="0"/>
              <a:t> </a:t>
            </a:r>
            <a:r>
              <a:rPr lang="en-US" sz="1800" dirty="0" err="1"/>
              <a:t>vrei</a:t>
            </a:r>
            <a:r>
              <a:rPr lang="en-US" sz="1800" dirty="0"/>
              <a:t> </a:t>
            </a:r>
            <a:r>
              <a:rPr lang="ro-RO" sz="1800" dirty="0"/>
              <a:t>ca robotul </a:t>
            </a:r>
            <a:r>
              <a:rPr lang="en-US" sz="1800" dirty="0"/>
              <a:t>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execute</a:t>
            </a:r>
            <a:r>
              <a:rPr lang="en-US" sz="1800" dirty="0"/>
              <a:t> 2 </a:t>
            </a:r>
            <a:r>
              <a:rPr lang="ro-RO" sz="1800" dirty="0"/>
              <a:t>sarcini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acela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endParaRPr lang="en-US" sz="1800" dirty="0"/>
          </a:p>
          <a:p>
            <a:pPr lvl="1"/>
            <a:r>
              <a:rPr lang="en-US" sz="1800" dirty="0" err="1"/>
              <a:t>Deseori</a:t>
            </a:r>
            <a:r>
              <a:rPr lang="ro-RO" sz="1800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vrei</a:t>
            </a:r>
            <a:r>
              <a:rPr lang="en-US" sz="1800" dirty="0"/>
              <a:t> </a:t>
            </a:r>
            <a:r>
              <a:rPr lang="ro-RO" sz="1800" dirty="0"/>
              <a:t>să continui apoi executarea altor comenzi, </a:t>
            </a:r>
            <a:r>
              <a:rPr lang="en-US" sz="1800" dirty="0"/>
              <a:t>dup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termin</a:t>
            </a:r>
            <a:r>
              <a:rPr lang="ro-RO" sz="1800" dirty="0"/>
              <a:t>ă</a:t>
            </a:r>
            <a:r>
              <a:rPr lang="en-US" sz="1800" dirty="0"/>
              <a:t> un Parallel Beam</a:t>
            </a:r>
          </a:p>
          <a:p>
            <a:pPr lvl="1"/>
            <a:r>
              <a:rPr lang="ro-RO" sz="1800" dirty="0"/>
              <a:t>E</a:t>
            </a:r>
            <a:r>
              <a:rPr lang="en-US" sz="1800" dirty="0"/>
              <a:t> </a:t>
            </a:r>
            <a:r>
              <a:rPr lang="en-US" sz="1800" dirty="0" err="1"/>
              <a:t>greu</a:t>
            </a:r>
            <a:r>
              <a:rPr lang="en-US" sz="1800" dirty="0"/>
              <a:t> s</a:t>
            </a:r>
            <a:r>
              <a:rPr lang="ro-RO" sz="1800" dirty="0"/>
              <a:t>ă</a:t>
            </a:r>
            <a:r>
              <a:rPr lang="en-US" sz="1800" dirty="0"/>
              <a:t>-</a:t>
            </a:r>
            <a:r>
              <a:rPr lang="ro-RO" sz="1800" dirty="0"/>
              <a:t>ț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care </a:t>
            </a:r>
            <a:r>
              <a:rPr lang="ro-RO" sz="1800" dirty="0"/>
              <a:t>ramură </a:t>
            </a:r>
            <a:r>
              <a:rPr lang="en-US" sz="1800" dirty="0"/>
              <a:t>se </a:t>
            </a:r>
            <a:r>
              <a:rPr lang="en-US" sz="1800" dirty="0" err="1"/>
              <a:t>termin</a:t>
            </a:r>
            <a:r>
              <a:rPr lang="ro-RO" sz="1800" dirty="0"/>
              <a:t>ă</a:t>
            </a:r>
            <a:r>
              <a:rPr lang="en-US" sz="1800" dirty="0"/>
              <a:t> prim</a:t>
            </a:r>
            <a:r>
              <a:rPr lang="ro-RO" sz="1800" dirty="0"/>
              <a:t>a</a:t>
            </a:r>
            <a:r>
              <a:rPr lang="en-US" sz="1800" dirty="0"/>
              <a:t> (</a:t>
            </a:r>
            <a:r>
              <a:rPr lang="ro-RO" sz="1800" dirty="0"/>
              <a:t>aceasta este </a:t>
            </a:r>
            <a:r>
              <a:rPr lang="en-US" sz="1800" dirty="0" err="1"/>
              <a:t>denumit</a:t>
            </a:r>
            <a:r>
              <a:rPr lang="ro-RO" sz="1800" dirty="0"/>
              <a:t>ă</a:t>
            </a:r>
            <a:r>
              <a:rPr lang="en-US" sz="1800"/>
              <a:t> “</a:t>
            </a:r>
            <a:r>
              <a:rPr lang="en-US" sz="1800" dirty="0"/>
              <a:t>problem</a:t>
            </a:r>
            <a:r>
              <a:rPr lang="ro-RO" sz="1800" dirty="0"/>
              <a:t>ă</a:t>
            </a:r>
            <a:r>
              <a:rPr lang="en-US" sz="1800" dirty="0"/>
              <a:t> de </a:t>
            </a:r>
            <a:r>
              <a:rPr lang="en-US" sz="1800" dirty="0" err="1"/>
              <a:t>sincronizare</a:t>
            </a:r>
            <a:r>
              <a:rPr lang="en-US" sz="1800" dirty="0"/>
              <a:t>”)</a:t>
            </a:r>
          </a:p>
          <a:p>
            <a:r>
              <a:rPr lang="en-US" sz="1800" dirty="0" err="1"/>
              <a:t>Trebuie</a:t>
            </a:r>
            <a:r>
              <a:rPr lang="en-US" sz="1800" dirty="0"/>
              <a:t> 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sincronizezi</a:t>
            </a:r>
            <a:r>
              <a:rPr lang="en-US" sz="1800" dirty="0"/>
              <a:t> </a:t>
            </a:r>
            <a:r>
              <a:rPr lang="ro-RO" sz="1800" dirty="0"/>
              <a:t>ramurile</a:t>
            </a:r>
            <a:r>
              <a:rPr lang="en-US" sz="1800" dirty="0"/>
              <a:t> ca 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asiguri</a:t>
            </a:r>
            <a:r>
              <a:rPr lang="en-US" sz="1800" dirty="0"/>
              <a:t> ca block-urile se </a:t>
            </a:r>
            <a:r>
              <a:rPr lang="en-US" sz="1800" dirty="0" err="1"/>
              <a:t>execut</a:t>
            </a:r>
            <a:r>
              <a:rPr lang="ro-RO" sz="1800" dirty="0"/>
              <a:t>ă</a:t>
            </a:r>
            <a:r>
              <a:rPr lang="en-US" sz="1800" dirty="0"/>
              <a:t> c</a:t>
            </a:r>
            <a:r>
              <a:rPr lang="ro-RO" sz="1800" dirty="0"/>
              <a:t>um</a:t>
            </a:r>
            <a:r>
              <a:rPr lang="en-US" sz="1800" dirty="0"/>
              <a:t> </a:t>
            </a:r>
            <a:r>
              <a:rPr lang="ro-RO" sz="1800" dirty="0"/>
              <a:t>te aștepți tu să se execute.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Când folosim</a:t>
            </a:r>
            <a:r>
              <a:rPr lang="en-US" dirty="0"/>
              <a:t> ,,Parallel beams”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programe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1016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1077" y="3604954"/>
            <a:ext cx="5245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o-RO" sz="1400" b="1" i="1" dirty="0"/>
              <a:t>Î</a:t>
            </a:r>
            <a:r>
              <a:rPr lang="en-US" sz="1400" b="1" i="1" dirty="0"/>
              <a:t>n </a:t>
            </a:r>
            <a:r>
              <a:rPr lang="en-US" sz="1400" b="1" i="1" dirty="0" err="1"/>
              <a:t>poza</a:t>
            </a:r>
            <a:r>
              <a:rPr lang="en-US" sz="1400" b="1" i="1" dirty="0"/>
              <a:t> de </a:t>
            </a:r>
            <a:r>
              <a:rPr lang="en-US" sz="1400" b="1" i="1" dirty="0" err="1"/>
              <a:t>jos</a:t>
            </a:r>
            <a:r>
              <a:rPr lang="en-US" sz="1400" b="1" i="1" dirty="0"/>
              <a:t>, </a:t>
            </a:r>
            <a:r>
              <a:rPr lang="ro-RO" sz="1400" b="1" i="1" dirty="0"/>
              <a:t>robotul va executa întoarcerea</a:t>
            </a:r>
            <a:r>
              <a:rPr lang="en-US" sz="1400" b="1" i="1" dirty="0"/>
              <a:t> dup</a:t>
            </a:r>
            <a:r>
              <a:rPr lang="ro-RO" sz="1400" b="1" i="1" dirty="0"/>
              <a:t>ă</a:t>
            </a:r>
            <a:r>
              <a:rPr lang="en-US" sz="1400" b="1" i="1" dirty="0"/>
              <a:t> </a:t>
            </a:r>
            <a:r>
              <a:rPr lang="en-US" sz="1400" b="1" i="1" dirty="0" err="1"/>
              <a:t>sau</a:t>
            </a:r>
            <a:r>
              <a:rPr lang="en-US" sz="1400" b="1" i="1" dirty="0"/>
              <a:t> </a:t>
            </a:r>
            <a:r>
              <a:rPr lang="ro-RO" sz="1400" b="1" i="1" dirty="0"/>
              <a:t>î</a:t>
            </a:r>
            <a:r>
              <a:rPr lang="en-US" sz="1400" b="1" i="1" dirty="0" err="1"/>
              <a:t>nainte</a:t>
            </a:r>
            <a:r>
              <a:rPr lang="en-US" sz="1400" b="1" i="1" dirty="0"/>
              <a:t> ca </a:t>
            </a:r>
            <a:r>
              <a:rPr lang="en-US" sz="1400" b="1" i="1" dirty="0" err="1"/>
              <a:t>motorul</a:t>
            </a:r>
            <a:r>
              <a:rPr lang="en-US" sz="1400" b="1" i="1" dirty="0"/>
              <a:t> A s</a:t>
            </a:r>
            <a:r>
              <a:rPr lang="ro-RO" sz="1400" b="1" i="1" dirty="0"/>
              <a:t>ă termine rotația</a:t>
            </a:r>
            <a:r>
              <a:rPr lang="en-US" sz="1400" b="1" i="1" dirty="0"/>
              <a:t>?</a:t>
            </a:r>
            <a:endParaRPr lang="en-US" sz="1400" b="1" i="1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026" y="4157224"/>
            <a:ext cx="119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Răspunsul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  <a:endParaRPr lang="ro-RO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Nu </a:t>
            </a:r>
            <a:r>
              <a:rPr lang="en-US" sz="1600" b="1" dirty="0" err="1">
                <a:solidFill>
                  <a:srgbClr val="FF0000"/>
                </a:solidFill>
              </a:rPr>
              <a:t>stii</a:t>
            </a:r>
            <a:r>
              <a:rPr lang="en-US" sz="1600" b="1" dirty="0">
                <a:solidFill>
                  <a:srgbClr val="FF0000"/>
                </a:solidFill>
              </a:rPr>
              <a:t>!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4223673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vrem</a:t>
            </a:r>
            <a:r>
              <a:rPr lang="en-US" dirty="0"/>
              <a:t> ca </a:t>
            </a:r>
            <a:r>
              <a:rPr lang="ro-RO" dirty="0"/>
              <a:t>ambele operațiuni 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deplasarea </a:t>
            </a:r>
            <a:r>
              <a:rPr lang="en-US" dirty="0"/>
              <a:t>de 720 de grade (mi</a:t>
            </a:r>
            <a:r>
              <a:rPr lang="ro-RO" dirty="0"/>
              <a:t>ș</a:t>
            </a:r>
            <a:r>
              <a:rPr lang="en-US" dirty="0" err="1"/>
              <a:t>carea</a:t>
            </a:r>
            <a:r>
              <a:rPr lang="ro-RO" dirty="0"/>
              <a:t> robotului</a:t>
            </a:r>
            <a:r>
              <a:rPr lang="en-US" dirty="0"/>
              <a:t>)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ro-RO" dirty="0"/>
              <a:t> rotația </a:t>
            </a:r>
            <a:r>
              <a:rPr lang="en-US" dirty="0" err="1"/>
              <a:t>motorul</a:t>
            </a:r>
            <a:r>
              <a:rPr lang="ro-RO" dirty="0"/>
              <a:t>ui din Portul A să se termine înainte ca programul să treacă la execuția următoarei comenzi - întoarcerea de </a:t>
            </a:r>
            <a:r>
              <a:rPr lang="en-US" dirty="0"/>
              <a:t>360 de grade</a:t>
            </a:r>
            <a:r>
              <a:rPr lang="ro-RO" dirty="0"/>
              <a:t>.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Sunt </a:t>
            </a:r>
            <a:r>
              <a:rPr lang="ro-RO" dirty="0"/>
              <a:t>mai multe feluri de a</a:t>
            </a:r>
            <a:r>
              <a:rPr lang="en-US" dirty="0"/>
              <a:t> face </a:t>
            </a:r>
            <a:r>
              <a:rPr lang="en-US" dirty="0" err="1"/>
              <a:t>asta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Variabile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slide 4)</a:t>
            </a:r>
          </a:p>
          <a:p>
            <a:pPr lvl="1"/>
            <a:r>
              <a:rPr lang="en-US" dirty="0"/>
              <a:t>,,Wires” (</a:t>
            </a:r>
            <a:r>
              <a:rPr lang="en-US" dirty="0" err="1"/>
              <a:t>vezi</a:t>
            </a:r>
            <a:r>
              <a:rPr lang="en-US" dirty="0"/>
              <a:t> slide 5)</a:t>
            </a:r>
          </a:p>
          <a:p>
            <a:pPr lvl="1"/>
            <a:r>
              <a:rPr lang="en-US" dirty="0"/>
              <a:t>Loop-</a:t>
            </a:r>
            <a:r>
              <a:rPr lang="en-US" dirty="0" err="1"/>
              <a:t>uri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slide 6)</a:t>
            </a:r>
          </a:p>
          <a:p>
            <a:pPr lvl="1"/>
            <a:r>
              <a:rPr lang="en-US" dirty="0"/>
              <a:t>,,My blocks” (</a:t>
            </a:r>
            <a:r>
              <a:rPr lang="en-US" dirty="0" err="1"/>
              <a:t>vezi</a:t>
            </a:r>
            <a:r>
              <a:rPr lang="en-US" dirty="0"/>
              <a:t>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Asigur</a:t>
            </a:r>
            <a:r>
              <a:rPr lang="ro-RO" sz="3600" dirty="0"/>
              <a:t>ă</a:t>
            </a:r>
            <a:r>
              <a:rPr lang="en-US" sz="3600" dirty="0"/>
              <a:t>-</a:t>
            </a:r>
            <a:r>
              <a:rPr lang="en-US" sz="3600" dirty="0" err="1"/>
              <a:t>te</a:t>
            </a:r>
            <a:r>
              <a:rPr lang="en-US" sz="3600" dirty="0"/>
              <a:t> c</a:t>
            </a:r>
            <a:r>
              <a:rPr lang="ro-RO" sz="3600" dirty="0"/>
              <a:t>ă</a:t>
            </a:r>
            <a:r>
              <a:rPr lang="en-US" sz="3600" dirty="0"/>
              <a:t> </a:t>
            </a:r>
            <a:r>
              <a:rPr lang="en-US" sz="3600" dirty="0" err="1"/>
              <a:t>ambele</a:t>
            </a:r>
            <a:r>
              <a:rPr lang="en-US" sz="3600" dirty="0"/>
              <a:t> </a:t>
            </a:r>
            <a:r>
              <a:rPr lang="ro-RO" sz="3600" dirty="0"/>
              <a:t>ramuri au finalizat execuția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ro-RO" dirty="0"/>
              <a:t> etichetată ca</a:t>
            </a:r>
            <a:r>
              <a:rPr lang="en-US" dirty="0"/>
              <a:t> “problem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</a:t>
            </a:r>
            <a:r>
              <a:rPr lang="ro-RO" dirty="0"/>
              <a:t>cod corespunzător de </a:t>
            </a:r>
            <a:r>
              <a:rPr lang="en-US" dirty="0"/>
              <a:t>EV3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43" y="1652020"/>
            <a:ext cx="8574087" cy="429183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sincroniza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3005" y="6005776"/>
            <a:ext cx="69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Acestea</a:t>
            </a:r>
            <a:r>
              <a:rPr lang="en-US" dirty="0"/>
              <a:t> sunt “</a:t>
            </a:r>
            <a:r>
              <a:rPr lang="en-US" dirty="0" err="1"/>
              <a:t>Variabile</a:t>
            </a:r>
            <a:r>
              <a:rPr lang="en-US" dirty="0"/>
              <a:t>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cod EV3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31" y="1526111"/>
            <a:ext cx="6949751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,,WIRES”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sincroniza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9347" y="5985724"/>
            <a:ext cx="61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Acestea</a:t>
            </a:r>
            <a:r>
              <a:rPr lang="en-US" dirty="0"/>
              <a:t> sunt “WIRES”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cod EV3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894" y="1504950"/>
            <a:ext cx="6378209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Loop-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sincroniza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8301" y="5927556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Acestea</a:t>
            </a:r>
            <a:r>
              <a:rPr lang="en-US" dirty="0"/>
              <a:t> sunt “LOOP-URI”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cod EV3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,,My Blocks”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My Block</a:t>
            </a:r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06" y="1837870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Acestea</a:t>
            </a:r>
            <a:r>
              <a:rPr lang="en-US" dirty="0"/>
              <a:t> sunt “My Blocks”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cod EV3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/>
              <a:t>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313" y="2427516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Acestea</a:t>
            </a:r>
            <a:r>
              <a:rPr lang="en-US" dirty="0"/>
              <a:t> sunt “</a:t>
            </a:r>
            <a:r>
              <a:rPr lang="en-US" dirty="0" err="1"/>
              <a:t>Parallel_Beam_My_Blocks</a:t>
            </a:r>
            <a:r>
              <a:rPr lang="en-US" dirty="0"/>
              <a:t>”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cod EV3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critic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alinierea</a:t>
            </a:r>
            <a:r>
              <a:rPr lang="en-US" dirty="0"/>
              <a:t> </a:t>
            </a:r>
            <a:r>
              <a:rPr lang="ro-RO" dirty="0"/>
              <a:t>la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ro-RO" dirty="0"/>
              <a:t>task-urile paralele.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ro-RO" dirty="0"/>
              <a:t>parcurge și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,,Squaring on Line”.</a:t>
            </a: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asiguri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ro-RO" dirty="0"/>
              <a:t>task-uri de aliniere s</a:t>
            </a:r>
            <a:r>
              <a:rPr lang="en-US" dirty="0" err="1"/>
              <a:t>unt</a:t>
            </a:r>
            <a:r>
              <a:rPr lang="ro-RO" dirty="0"/>
              <a:t> executate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ro-RO" dirty="0"/>
              <a:t> ca programul să treacă la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block</a:t>
            </a:r>
          </a:p>
          <a:p>
            <a:pPr lvl="1"/>
            <a:r>
              <a:rPr lang="en-US" dirty="0" err="1"/>
              <a:t>Altfel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</a:t>
            </a:r>
            <a:r>
              <a:rPr lang="ro-RO" dirty="0"/>
              <a:t> drept pe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r>
              <a:rPr lang="en-US" dirty="0"/>
              <a:t>: </a:t>
            </a:r>
            <a:r>
              <a:rPr lang="en-US" dirty="0" err="1"/>
              <a:t>Alinierea</a:t>
            </a:r>
            <a:r>
              <a:rPr lang="en-US" dirty="0"/>
              <a:t> </a:t>
            </a:r>
            <a:r>
              <a:rPr lang="ro-RO"/>
              <a:t>la</a:t>
            </a:r>
            <a:r>
              <a:rPr lang="en-US"/>
              <a:t> </a:t>
            </a:r>
            <a:r>
              <a:rPr lang="en-US" dirty="0"/>
              <a:t>o </a:t>
            </a:r>
            <a:r>
              <a:rPr lang="en-US" dirty="0" err="1"/>
              <a:t>linie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preluat</a:t>
            </a:r>
            <a:r>
              <a:rPr lang="en-US" dirty="0"/>
              <a:t> din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,,Squaring on a Line”</a:t>
            </a:r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3087</TotalTime>
  <Words>826</Words>
  <Application>Microsoft Office PowerPoint</Application>
  <PresentationFormat>On-screen Show (4:3)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Sincronizarea task-urilor paralele</vt:lpstr>
      <vt:lpstr>Obiectivele lectiei</vt:lpstr>
      <vt:lpstr>Când folosim ,,Parallel beams” în programe</vt:lpstr>
      <vt:lpstr>Asigură-te că ambele ramuri au finalizat execuția</vt:lpstr>
      <vt:lpstr>Folosește variabilele pentru a te sincroniza</vt:lpstr>
      <vt:lpstr>Folosește ,,WIRES” pentru a te sincroniza</vt:lpstr>
      <vt:lpstr>Folosește Loop-uri pentru a te sincroniza</vt:lpstr>
      <vt:lpstr>Folosește ,,My Blocks” pentru sincronizare</vt:lpstr>
      <vt:lpstr>Provocare: Alinierea la o linie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Adnim</cp:lastModifiedBy>
  <cp:revision>49</cp:revision>
  <dcterms:created xsi:type="dcterms:W3CDTF">2014-10-28T21:59:38Z</dcterms:created>
  <dcterms:modified xsi:type="dcterms:W3CDTF">2023-09-14T19:30:20Z</dcterms:modified>
</cp:coreProperties>
</file>