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3" r:id="rId3"/>
    <p:sldId id="281" r:id="rId4"/>
    <p:sldId id="264" r:id="rId5"/>
    <p:sldId id="265" r:id="rId6"/>
    <p:sldId id="301" r:id="rId7"/>
    <p:sldId id="306" r:id="rId8"/>
    <p:sldId id="307" r:id="rId9"/>
    <p:sldId id="282" r:id="rId10"/>
    <p:sldId id="308" r:id="rId11"/>
    <p:sldId id="298" r:id="rId12"/>
    <p:sldId id="29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5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186-0DD0-C845-B9C1-7D0297501CB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A2FE-AEEB-0740-B0C8-E867323132F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104C-A089-994D-AD09-CB201515830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86A-6A6C-9445-A8E0-8B4A7AB09917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3EC8-F2B6-E741-9996-1F7832E005F0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2B83-AFCB-714E-B158-CDE04411EDD8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E3F-1283-E549-A734-0B6294522C2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46911A9-FB6C-D44B-BFB5-A9AF4D5FE53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8D72-6881-2241-9FF4-F4D85549F08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6226A83-66DE-4B4C-861F-A5F2B2D5A8E7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EV3Lessons.com, Last edit 12/30/2019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 </a:t>
            </a:r>
            <a:br>
              <a:rPr lang="en-US" dirty="0"/>
            </a:br>
            <a:r>
              <a:rPr lang="ro-RO" dirty="0"/>
              <a:t>Introducere – senzorul Gyro și </a:t>
            </a:r>
            <a:r>
              <a:rPr lang="en-US" dirty="0"/>
              <a:t>Drift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7DBC4F7-5181-7B40-890E-501CF3F598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576DAD-B3B1-B44A-BEE9-11DFC918FC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125CFA-275E-D346-A8BF-BF58C189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8" y="1559378"/>
            <a:ext cx="8658552" cy="2223423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Citirea portului senzorului Gyro ca senzor infraroșu și apoi recitirea acestuia din nou ca senzor gyro va realiza resetarea senzorului gyro.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În timp ce se resetează</a:t>
            </a:r>
            <a:r>
              <a:rPr lang="en-US" sz="2400" dirty="0"/>
              <a:t>, </a:t>
            </a:r>
            <a:r>
              <a:rPr lang="ro-RO" sz="2400" dirty="0"/>
              <a:t>senzorul Gyro va returna o valoare specială numită ,,</a:t>
            </a:r>
            <a:r>
              <a:rPr lang="en-US" sz="2400" dirty="0"/>
              <a:t>Not a Number’’(NAN).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C</a:t>
            </a:r>
            <a:r>
              <a:rPr lang="en-US" sz="2400" dirty="0" err="1"/>
              <a:t>ompar</a:t>
            </a:r>
            <a:r>
              <a:rPr lang="ro-RO" sz="2400" dirty="0"/>
              <a:t>ația</a:t>
            </a:r>
            <a:r>
              <a:rPr lang="en-US" sz="2400" dirty="0"/>
              <a:t> </a:t>
            </a:r>
            <a:r>
              <a:rPr lang="ro-RO" sz="2400" dirty="0"/>
              <a:t> ne confirmă  dacă citirea </a:t>
            </a:r>
            <a:r>
              <a:rPr lang="en-US" sz="2400" dirty="0" err="1"/>
              <a:t>este</a:t>
            </a:r>
            <a:r>
              <a:rPr lang="en-US" sz="2400" dirty="0"/>
              <a:t> un num</a:t>
            </a:r>
            <a:r>
              <a:rPr lang="ro-RO" sz="2400" dirty="0"/>
              <a:t>ă</a:t>
            </a:r>
            <a:r>
              <a:rPr lang="en-US" sz="2400" dirty="0"/>
              <a:t>r valid</a:t>
            </a:r>
            <a:r>
              <a:rPr lang="ro-RO" sz="2400" dirty="0"/>
              <a:t>, asta</a:t>
            </a:r>
            <a:r>
              <a:rPr lang="en-US" sz="2400" dirty="0"/>
              <a:t> </a:t>
            </a:r>
            <a:r>
              <a:rPr lang="ro-RO" sz="2400" dirty="0"/>
              <a:t>ne asigură că am reușit o calibrare completă.</a:t>
            </a:r>
            <a:r>
              <a:rPr lang="en-US" sz="2400" dirty="0"/>
              <a:t>  </a:t>
            </a:r>
            <a:r>
              <a:rPr lang="ro-RO" sz="2400" dirty="0"/>
              <a:t>Dacă citirea este un ,,</a:t>
            </a:r>
            <a:r>
              <a:rPr lang="en-US" sz="2400" dirty="0"/>
              <a:t>Not a Number ‘’(NAN), </a:t>
            </a:r>
            <a:r>
              <a:rPr lang="ro-RO" sz="2400" dirty="0"/>
              <a:t>răspunsul returnat ar t</a:t>
            </a:r>
            <a:r>
              <a:rPr lang="en-US" sz="2400" dirty="0" err="1"/>
              <a:t>rebui</a:t>
            </a:r>
            <a:r>
              <a:rPr lang="en-US" sz="2400" dirty="0"/>
              <a:t> </a:t>
            </a:r>
            <a:r>
              <a:rPr lang="ro-RO" sz="2400" dirty="0"/>
              <a:t>să fie ,,FALSE</a:t>
            </a:r>
            <a:r>
              <a:rPr lang="en-US" sz="2400" dirty="0"/>
              <a:t>’’</a:t>
            </a:r>
            <a:r>
              <a:rPr lang="ro-RO" sz="2400" dirty="0"/>
              <a:t> – calibrare nereușită</a:t>
            </a:r>
            <a:r>
              <a:rPr lang="en-US" sz="2400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DF392-D5CE-D64B-AB49-3D202B2E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8B7667-BD18-D045-9BC9-FF13E65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8A299-13EF-2B49-B44D-16717B23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04" y="3782801"/>
            <a:ext cx="5452191" cy="24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 de recalibrare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BC742-1BD1-8441-B433-22B7C9FA8D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494307"/>
            <a:ext cx="5425902" cy="3171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62D048-FADA-D04F-BB94-9035D4A75184}"/>
              </a:ext>
            </a:extLst>
          </p:cNvPr>
          <p:cNvSpPr txBox="1"/>
          <p:nvPr/>
        </p:nvSpPr>
        <p:spPr>
          <a:xfrm>
            <a:off x="5307724" y="1458023"/>
            <a:ext cx="3828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Citește portul senzorului gyro ca senzor infraroșu. Din  păcate în software-ul </a:t>
            </a:r>
            <a:r>
              <a:rPr lang="en-US" dirty="0"/>
              <a:t>EV3 Classroom </a:t>
            </a:r>
            <a:r>
              <a:rPr lang="ro-RO" dirty="0"/>
              <a:t>infraroșu nu forțează comunicarea cu senzorul Gyro să funcționeze adecvat, așa că vei continua să citești portul senzorului</a:t>
            </a:r>
            <a:r>
              <a:rPr lang="en-US" dirty="0"/>
              <a:t>. </a:t>
            </a:r>
            <a:r>
              <a:rPr lang="ro-RO" dirty="0"/>
              <a:t>Pentru a te asigura că funcționează, un LOOP continuă să citească infraroșu pe </a:t>
            </a:r>
            <a:r>
              <a:rPr lang="en-US" dirty="0"/>
              <a:t>port</a:t>
            </a:r>
            <a:r>
              <a:rPr lang="ro-RO" dirty="0"/>
              <a:t>ul</a:t>
            </a:r>
            <a:r>
              <a:rPr lang="en-US" dirty="0"/>
              <a:t> 2 </a:t>
            </a:r>
            <a:r>
              <a:rPr lang="ro-RO" dirty="0"/>
              <a:t>până când unghiul Gyro nu mai este egal cu el însuși. Când Gyro se deconectează, el va citi NAN și NAN nu poate fi egal cu N</a:t>
            </a:r>
            <a:r>
              <a:rPr lang="en-US" dirty="0"/>
              <a:t>AN. </a:t>
            </a:r>
            <a:r>
              <a:rPr lang="ro-RO" dirty="0"/>
              <a:t>De aceea, se va continua citirea până când </a:t>
            </a:r>
            <a:r>
              <a:rPr lang="en-US" dirty="0"/>
              <a:t>gyro </a:t>
            </a:r>
            <a:r>
              <a:rPr lang="ro-RO" dirty="0"/>
              <a:t>este cu succes deconectat.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42272-564E-5C46-B6F1-566C8F2DE5B9}"/>
              </a:ext>
            </a:extLst>
          </p:cNvPr>
          <p:cNvSpPr txBox="1"/>
          <p:nvPr/>
        </p:nvSpPr>
        <p:spPr>
          <a:xfrm>
            <a:off x="199698" y="4865268"/>
            <a:ext cx="542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ro-RO" dirty="0"/>
              <a:t>Citește</a:t>
            </a:r>
            <a:r>
              <a:rPr lang="en-US" dirty="0"/>
              <a:t> port</a:t>
            </a:r>
            <a:r>
              <a:rPr lang="ro-RO" dirty="0"/>
              <a:t>ul</a:t>
            </a:r>
            <a:r>
              <a:rPr lang="en-US" dirty="0"/>
              <a:t> 2 </a:t>
            </a:r>
            <a:r>
              <a:rPr lang="ro-RO" dirty="0"/>
              <a:t>înapoi ca senzor G</a:t>
            </a:r>
            <a:r>
              <a:rPr lang="en-US" dirty="0" err="1"/>
              <a:t>yro</a:t>
            </a:r>
            <a:r>
              <a:rPr lang="en-US" dirty="0"/>
              <a:t>.</a:t>
            </a:r>
          </a:p>
          <a:p>
            <a:pPr marL="342900" indent="-342900">
              <a:buAutoNum type="arabicPeriod" startAt="3"/>
            </a:pPr>
            <a:r>
              <a:rPr lang="ro-RO" dirty="0"/>
              <a:t>Așteaptă până când unghiul este egal cu el însuși, sau senzorul Gyro a fost reconectat.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ro-RO" dirty="0"/>
              <a:t>Emite un sunet pentru ca utilizatorul să știe că recalibrarea a fost completă.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FA7E-AB9C-7F44-8B05-88B0F979F894}"/>
              </a:ext>
            </a:extLst>
          </p:cNvPr>
          <p:cNvSpPr txBox="1"/>
          <p:nvPr/>
        </p:nvSpPr>
        <p:spPr>
          <a:xfrm>
            <a:off x="5990897" y="5980386"/>
            <a:ext cx="26380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NAN: Not a Number</a:t>
            </a:r>
          </a:p>
        </p:txBody>
      </p:sp>
    </p:spTree>
    <p:extLst>
      <p:ext uri="{BB962C8B-B14F-4D97-AF65-F5344CB8AC3E}">
        <p14:creationId xmlns:p14="http://schemas.microsoft.com/office/powerpoint/2010/main" val="22396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1567543"/>
            <a:ext cx="8574087" cy="486948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</a:rPr>
              <a:t>Care sunt cele 2 probleme </a:t>
            </a:r>
            <a:r>
              <a:rPr lang="ro-RO" b="1" dirty="0">
                <a:solidFill>
                  <a:schemeClr val="tx1"/>
                </a:solidFill>
              </a:rPr>
              <a:t>întâlnite când programăm cu senzorul Gyro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Gryo drift </a:t>
            </a:r>
            <a:r>
              <a:rPr lang="ro-RO" dirty="0"/>
              <a:t>și</a:t>
            </a:r>
            <a:r>
              <a:rPr lang="it-IT" dirty="0"/>
              <a:t> Gyro lag</a:t>
            </a:r>
          </a:p>
          <a:p>
            <a:pPr marL="457200" indent="-457200">
              <a:buFont typeface="+mj-lt"/>
              <a:buAutoNum type="arabicPeriod"/>
            </a:pPr>
            <a:r>
              <a:rPr lang="ro-RO" b="1" dirty="0">
                <a:solidFill>
                  <a:schemeClr val="tx1"/>
                </a:solidFill>
              </a:rPr>
              <a:t>Ce înseamnă </a:t>
            </a:r>
            <a:r>
              <a:rPr lang="it-IT" b="1" dirty="0">
                <a:solidFill>
                  <a:schemeClr val="tx1"/>
                </a:solidFill>
              </a:rPr>
              <a:t>Gyro drift?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</a:t>
            </a:r>
            <a:r>
              <a:rPr lang="ro-RO" dirty="0"/>
              <a:t>Citirile </a:t>
            </a:r>
            <a:r>
              <a:rPr lang="it-IT" dirty="0"/>
              <a:t>Gyro </a:t>
            </a:r>
            <a:r>
              <a:rPr lang="ro-RO" dirty="0"/>
              <a:t>continuă să se schimbe chiar și atunci când robotul este ,,nemișcat</a:t>
            </a:r>
            <a:r>
              <a:rPr lang="en-US" dirty="0"/>
              <a:t>”.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o-RO" b="1" dirty="0">
                <a:solidFill>
                  <a:schemeClr val="tx1"/>
                </a:solidFill>
              </a:rPr>
              <a:t>Poți mișca robotul când calibrezi senzorul Gyro?</a:t>
            </a:r>
            <a:endParaRPr lang="it-IT" b="1" dirty="0">
              <a:solidFill>
                <a:schemeClr val="tx1"/>
              </a:solidFill>
            </a:endParaRP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N</a:t>
            </a:r>
            <a:r>
              <a:rPr lang="ro-RO" dirty="0"/>
              <a:t>u</a:t>
            </a:r>
            <a:r>
              <a:rPr lang="it-IT" dirty="0"/>
              <a:t>!! </a:t>
            </a:r>
            <a:r>
              <a:rPr lang="ro-RO" dirty="0"/>
              <a:t>Ține robotul ,,nemișcat</a:t>
            </a:r>
            <a:r>
              <a:rPr lang="en-US" dirty="0"/>
              <a:t>’’.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ro-RO" b="1" dirty="0">
                <a:solidFill>
                  <a:schemeClr val="tx1"/>
                </a:solidFill>
              </a:rPr>
              <a:t>Trebuie să calibrezi senzorul </a:t>
            </a:r>
            <a:r>
              <a:rPr lang="it-IT" b="1" dirty="0">
                <a:solidFill>
                  <a:schemeClr val="tx1"/>
                </a:solidFill>
              </a:rPr>
              <a:t>g</a:t>
            </a:r>
            <a:r>
              <a:rPr lang="ro-RO" b="1" dirty="0">
                <a:solidFill>
                  <a:schemeClr val="tx1"/>
                </a:solidFill>
              </a:rPr>
              <a:t>yro înainte de fiecare mișcare</a:t>
            </a:r>
            <a:r>
              <a:rPr lang="it-IT" b="1" dirty="0">
                <a:solidFill>
                  <a:schemeClr val="tx1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it-IT" dirty="0"/>
              <a:t>. N</a:t>
            </a:r>
            <a:r>
              <a:rPr lang="ro-RO" dirty="0"/>
              <a:t>u</a:t>
            </a:r>
            <a:r>
              <a:rPr lang="it-IT" dirty="0"/>
              <a:t>. </a:t>
            </a:r>
            <a:r>
              <a:rPr lang="ro-RO" dirty="0">
                <a:solidFill>
                  <a:srgbClr val="FF0000"/>
                </a:solidFill>
              </a:rPr>
              <a:t>O singură dată, </a:t>
            </a:r>
            <a:r>
              <a:rPr lang="ro-RO" dirty="0">
                <a:solidFill>
                  <a:schemeClr val="tx1"/>
                </a:solidFill>
              </a:rPr>
              <a:t>înainte de rularea întregului program.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14A0FC6-3F8F-5142-A776-608EF51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4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2877116"/>
          </a:xfrm>
        </p:spPr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6959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face senzorul Gyro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care sunt cele mai comune probleme utilizând senzorul Gyro</a:t>
            </a:r>
            <a:r>
              <a:rPr lang="en-US" dirty="0"/>
              <a:t> (drift </a:t>
            </a:r>
            <a:r>
              <a:rPr lang="ro-RO" dirty="0"/>
              <a:t>și</a:t>
            </a:r>
            <a:r>
              <a:rPr lang="en-US" dirty="0"/>
              <a:t> lag)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este</a:t>
            </a:r>
            <a:r>
              <a:rPr lang="en-US" dirty="0"/>
              <a:t> “drift</a:t>
            </a:r>
            <a:r>
              <a:rPr lang="ro-RO" dirty="0"/>
              <a:t>-ul</a:t>
            </a:r>
            <a:r>
              <a:rPr lang="en-US" dirty="0"/>
              <a:t>” 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corectăm ,,</a:t>
            </a:r>
            <a:r>
              <a:rPr lang="en-US" dirty="0"/>
              <a:t>drift</a:t>
            </a:r>
            <a:r>
              <a:rPr lang="ro-RO" dirty="0"/>
              <a:t>-ul</a:t>
            </a:r>
            <a:r>
              <a:rPr lang="en-US" dirty="0"/>
              <a:t>’’ cu </a:t>
            </a:r>
            <a:r>
              <a:rPr lang="en-US" dirty="0" err="1"/>
              <a:t>tehnica</a:t>
            </a:r>
            <a:r>
              <a:rPr lang="en-US" dirty="0"/>
              <a:t> de ,,</a:t>
            </a:r>
            <a:r>
              <a:rPr lang="en-US" dirty="0" err="1"/>
              <a:t>calibrare</a:t>
            </a:r>
            <a:r>
              <a:rPr lang="en-US" dirty="0"/>
              <a:t>’’ a </a:t>
            </a:r>
            <a:r>
              <a:rPr lang="en-US" dirty="0" err="1"/>
              <a:t>senzorului</a:t>
            </a:r>
            <a:r>
              <a:rPr lang="en-US" dirty="0"/>
              <a:t> </a:t>
            </a:r>
            <a:r>
              <a:rPr lang="ro-RO" dirty="0"/>
              <a:t>G</a:t>
            </a:r>
            <a:r>
              <a:rPr lang="en-US" dirty="0" err="1"/>
              <a:t>yro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generațiile mai noi sau mai vechi de senzori Gyro afectează procesul de calibrare.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o-RO" b="1" dirty="0"/>
              <a:t>Cerințe</a:t>
            </a:r>
            <a:r>
              <a:rPr lang="en-US" b="1" dirty="0"/>
              <a:t>: 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Fire de date, LOOOP-uri, Block-uri logice &amp; de comparație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F8CB20-90AB-3A4D-A1BD-90D97EE5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Senzorul Gyro detectează mișcarea de rotație.</a:t>
            </a:r>
            <a:endParaRPr lang="en-US" dirty="0"/>
          </a:p>
          <a:p>
            <a:r>
              <a:rPr lang="ro-RO" dirty="0"/>
              <a:t>Senzorul măsoară rata de rotație în grade/secunde (rata).</a:t>
            </a:r>
            <a:endParaRPr lang="en-US" dirty="0"/>
          </a:p>
          <a:p>
            <a:r>
              <a:rPr lang="ro-RO" dirty="0"/>
              <a:t>Poate evalua unghiul de rotație și de aceea poate măsura cât de mult a întors robotul (unghiul).</a:t>
            </a:r>
            <a:endParaRPr lang="en-US" dirty="0"/>
          </a:p>
          <a:p>
            <a:r>
              <a:rPr lang="ro-RO" dirty="0"/>
              <a:t>Acuratețea senzorului este</a:t>
            </a:r>
            <a:r>
              <a:rPr lang="en-US" dirty="0"/>
              <a:t> ±3 </a:t>
            </a:r>
            <a:r>
              <a:rPr lang="ro-RO" dirty="0"/>
              <a:t>grade la o întoarcere de 90 de grade.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senzorul </a:t>
            </a:r>
            <a:r>
              <a:rPr lang="en-US" dirty="0"/>
              <a:t>Gyro?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44AF525-F56F-5445-B827-5B143537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Sunt </a:t>
            </a:r>
            <a:r>
              <a:rPr lang="ro-RO" dirty="0">
                <a:solidFill>
                  <a:srgbClr val="FF0000"/>
                </a:solidFill>
              </a:rPr>
              <a:t>2 probleme comune ale senzorului Gyro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drift</a:t>
            </a:r>
            <a:r>
              <a:rPr lang="ro-RO" dirty="0">
                <a:solidFill>
                  <a:srgbClr val="FF0000"/>
                </a:solidFill>
              </a:rPr>
              <a:t>-ul și</a:t>
            </a:r>
            <a:r>
              <a:rPr lang="en-US" dirty="0">
                <a:solidFill>
                  <a:srgbClr val="FF0000"/>
                </a:solidFill>
              </a:rPr>
              <a:t> lag</a:t>
            </a:r>
            <a:r>
              <a:rPr lang="ro-RO" dirty="0">
                <a:solidFill>
                  <a:srgbClr val="FF0000"/>
                </a:solidFill>
              </a:rPr>
              <a:t>-ul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Drift</a:t>
            </a:r>
            <a:r>
              <a:rPr lang="ro-RO" dirty="0"/>
              <a:t>-ul</a:t>
            </a:r>
            <a:r>
              <a:rPr lang="en-US" dirty="0"/>
              <a:t> – </a:t>
            </a:r>
            <a:r>
              <a:rPr lang="ro-RO" dirty="0"/>
              <a:t>citirile continuă să se schimbe chiar dacă robotul stă nemișcat</a:t>
            </a:r>
            <a:endParaRPr lang="en-US" dirty="0"/>
          </a:p>
          <a:p>
            <a:pPr lvl="1"/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 – </a:t>
            </a:r>
            <a:r>
              <a:rPr lang="ro-RO" dirty="0"/>
              <a:t>citirile sunt întârziate.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această lecție, ne focusăm pe prima problemă</a:t>
            </a:r>
            <a:r>
              <a:rPr lang="en-US" dirty="0"/>
              <a:t>: drift</a:t>
            </a:r>
            <a:r>
              <a:rPr lang="ro-RO" dirty="0"/>
              <a:t>-ul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Vom acoperi ,,</a:t>
            </a:r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’’</a:t>
            </a:r>
            <a:r>
              <a:rPr lang="ro-RO" dirty="0"/>
              <a:t> în lecția</a:t>
            </a:r>
            <a:r>
              <a:rPr lang="en-US" dirty="0"/>
              <a:t> Gyro Turn</a:t>
            </a:r>
          </a:p>
          <a:p>
            <a:r>
              <a:rPr lang="en-US" dirty="0"/>
              <a:t>Solu</a:t>
            </a:r>
            <a:r>
              <a:rPr lang="ro-RO" dirty="0"/>
              <a:t>ția pentru</a:t>
            </a:r>
            <a:r>
              <a:rPr lang="en-US" dirty="0"/>
              <a:t> drift: </a:t>
            </a:r>
            <a:r>
              <a:rPr lang="ro-RO" dirty="0"/>
              <a:t>calibrarea G</a:t>
            </a:r>
            <a:r>
              <a:rPr lang="en-US" dirty="0" err="1"/>
              <a:t>yro</a:t>
            </a:r>
            <a:endParaRPr lang="en-US" dirty="0"/>
          </a:p>
          <a:p>
            <a:pPr lvl="1"/>
            <a:r>
              <a:rPr lang="ro-RO" dirty="0"/>
              <a:t>Sursa problemei ,,drift-ul</a:t>
            </a:r>
            <a:r>
              <a:rPr lang="en-US" dirty="0"/>
              <a:t>’’</a:t>
            </a:r>
            <a:r>
              <a:rPr lang="ro-RO" dirty="0"/>
              <a:t> este aceea că senzorul Gyro trebuie ,,să învețe</a:t>
            </a:r>
            <a:r>
              <a:rPr lang="en-US" dirty="0"/>
              <a:t>”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nseamn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nemi</a:t>
            </a:r>
            <a:r>
              <a:rPr lang="ro-RO" dirty="0"/>
              <a:t>ș</a:t>
            </a:r>
            <a:r>
              <a:rPr lang="en-US" dirty="0"/>
              <a:t>cat.</a:t>
            </a:r>
          </a:p>
          <a:p>
            <a:pPr lvl="1"/>
            <a:r>
              <a:rPr lang="ro-RO" dirty="0"/>
              <a:t>Pentru senzorul de culoare, trebuie să ,,înveț</a:t>
            </a:r>
            <a:r>
              <a:rPr lang="en-US" dirty="0" err="1"/>
              <a:t>i</a:t>
            </a:r>
            <a:r>
              <a:rPr lang="en-US" dirty="0"/>
              <a:t>’’</a:t>
            </a:r>
            <a:r>
              <a:rPr lang="ro-RO" dirty="0"/>
              <a:t> robotul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alb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Pentru senzorul tău G</a:t>
            </a:r>
            <a:r>
              <a:rPr lang="en-US" dirty="0" err="1"/>
              <a:t>yro</a:t>
            </a:r>
            <a:r>
              <a:rPr lang="en-US" dirty="0"/>
              <a:t>, </a:t>
            </a:r>
            <a:r>
              <a:rPr lang="ro-RO" dirty="0"/>
              <a:t>trebuie să calibrezi senzorul ca să înțeleagă ce înseamnă </a:t>
            </a:r>
            <a:r>
              <a:rPr lang="en-US" dirty="0"/>
              <a:t>“</a:t>
            </a:r>
            <a:r>
              <a:rPr lang="ro-RO" dirty="0"/>
              <a:t>nemișcat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Problemele senzorului </a:t>
            </a:r>
            <a:r>
              <a:rPr lang="en-US" dirty="0"/>
              <a:t>Gyro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A84F40-CE52-4A46-B449-C8F39D10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7486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2800" dirty="0"/>
              <a:t>Senzorul de Gyro se auto-calibrează când este deschis robotul sau atunci când introducem cablu de la senzorul de Gyro în port.</a:t>
            </a:r>
            <a:r>
              <a:rPr lang="en-US" sz="2800" dirty="0"/>
              <a:t> </a:t>
            </a:r>
            <a:r>
              <a:rPr lang="ro-RO" sz="2800" dirty="0"/>
              <a:t>Dacă robotul se mișcă în timpul calibrării, Gyro ,,învață</a:t>
            </a:r>
            <a:r>
              <a:rPr lang="en-US" sz="2800" dirty="0"/>
              <a:t>”</a:t>
            </a:r>
            <a:r>
              <a:rPr lang="ro-RO" sz="2800" dirty="0"/>
              <a:t> o valoare greșită pentru ,,nemișcat</a:t>
            </a:r>
            <a:r>
              <a:rPr lang="en-US" sz="2800" dirty="0"/>
              <a:t>” – </a:t>
            </a:r>
            <a:r>
              <a:rPr lang="ro-RO" sz="2800" dirty="0"/>
              <a:t>iar </a:t>
            </a:r>
            <a:r>
              <a:rPr lang="en-US" sz="2800" dirty="0"/>
              <a:t>ace</a:t>
            </a:r>
            <a:r>
              <a:rPr lang="ro-RO" sz="2800" dirty="0"/>
              <a:t>a</a:t>
            </a:r>
            <a:r>
              <a:rPr lang="en-US" sz="2800" dirty="0" err="1"/>
              <a:t>sta</a:t>
            </a:r>
            <a:r>
              <a:rPr lang="en-US" sz="2800" dirty="0"/>
              <a:t> </a:t>
            </a:r>
            <a:r>
              <a:rPr lang="en-US" sz="2800" dirty="0" err="1"/>
              <a:t>cauzeaz</a:t>
            </a:r>
            <a:r>
              <a:rPr lang="ro-RO" sz="2800" dirty="0"/>
              <a:t>ă ,,</a:t>
            </a:r>
            <a:r>
              <a:rPr lang="en-US" sz="2800" dirty="0"/>
              <a:t>drift</a:t>
            </a:r>
            <a:r>
              <a:rPr lang="ro-RO" sz="2800" dirty="0"/>
              <a:t>-ul</a:t>
            </a:r>
            <a:r>
              <a:rPr lang="en-US" sz="2800" dirty="0"/>
              <a:t>”!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Din p</a:t>
            </a:r>
            <a:r>
              <a:rPr lang="ro-RO" sz="2800" dirty="0"/>
              <a:t>ăcate</a:t>
            </a:r>
            <a:r>
              <a:rPr lang="en-US" sz="2800" dirty="0"/>
              <a:t>, </a:t>
            </a:r>
            <a:r>
              <a:rPr lang="ro-RO" sz="2800" dirty="0"/>
              <a:t>nu există block de calibrare a Gyro. Sunt câteva moduri însă de a face senzorul să se recalibreze.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Calibrarea senzorului Gyro pentru a rezolva ,,drift-ul </a:t>
            </a:r>
            <a:r>
              <a:rPr lang="en-US" dirty="0"/>
              <a:t>‘’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6B9262F-C17D-3642-B945-9C94FFE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</a:t>
            </a:r>
            <a:r>
              <a:rPr lang="ro-RO" dirty="0">
                <a:solidFill>
                  <a:srgbClr val="FF0000"/>
                </a:solidFill>
              </a:rPr>
              <a:t>are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Valoarea curentă a unghiului senzorului Gyro este setat la </a:t>
            </a:r>
            <a:r>
              <a:rPr lang="en-US" dirty="0"/>
              <a:t>“0”. </a:t>
            </a:r>
            <a:r>
              <a:rPr lang="ro-RO" dirty="0"/>
              <a:t>Aceasta este ceea ce block-ul Gyro cu modul </a:t>
            </a:r>
            <a:r>
              <a:rPr lang="en-US" dirty="0"/>
              <a:t>“reset” </a:t>
            </a:r>
            <a:r>
              <a:rPr lang="ro-RO" dirty="0"/>
              <a:t>face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Calibra</a:t>
            </a:r>
            <a:r>
              <a:rPr lang="ro-RO" dirty="0">
                <a:solidFill>
                  <a:srgbClr val="FF0000"/>
                </a:solidFill>
              </a:rPr>
              <a:t>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Gyro calibrează ceea ce consideră a fi ,,nemișcat</a:t>
            </a:r>
            <a:r>
              <a:rPr lang="en-US" dirty="0">
                <a:solidFill>
                  <a:schemeClr val="tx1"/>
                </a:solidFill>
              </a:rPr>
              <a:t>”</a:t>
            </a:r>
            <a:r>
              <a:rPr lang="en-US" dirty="0"/>
              <a:t>. </a:t>
            </a:r>
            <a:r>
              <a:rPr lang="en-US" dirty="0" err="1"/>
              <a:t>Aceast</a:t>
            </a:r>
            <a:r>
              <a:rPr lang="ro-RO" dirty="0"/>
              <a:t>a setează rata curentă a senzorului Gyro și unghiul la 0.</a:t>
            </a:r>
            <a:r>
              <a:rPr lang="en-US" dirty="0"/>
              <a:t> </a:t>
            </a:r>
            <a:r>
              <a:rPr lang="ro-RO" dirty="0"/>
              <a:t>Aceasta apare tipic atunci când gyro este conectat</a:t>
            </a:r>
            <a:r>
              <a:rPr lang="en-US" dirty="0"/>
              <a:t>. </a:t>
            </a:r>
          </a:p>
          <a:p>
            <a:r>
              <a:rPr lang="ro-RO" dirty="0"/>
              <a:t>Unele persoane se referă la calibrare ca </a:t>
            </a:r>
            <a:r>
              <a:rPr lang="en-US" dirty="0"/>
              <a:t>la </a:t>
            </a:r>
            <a:r>
              <a:rPr lang="ro-RO" dirty="0"/>
              <a:t>o ,,resetare dificilă</a:t>
            </a:r>
            <a:r>
              <a:rPr lang="en-US" dirty="0"/>
              <a:t>”.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calibrare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reduce </a:t>
            </a:r>
            <a:r>
              <a:rPr lang="en-US" dirty="0" err="1"/>
              <a:t>gradul</a:t>
            </a:r>
            <a:r>
              <a:rPr lang="en-US" dirty="0"/>
              <a:t> de </a:t>
            </a:r>
            <a:r>
              <a:rPr lang="en-US" dirty="0" err="1"/>
              <a:t>confuzie</a:t>
            </a:r>
            <a:r>
              <a:rPr lang="en-US" dirty="0"/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Termeni pe care trebuie să-i cunoști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CC891-3DDE-0D4C-A8A4-16B3C5A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Am descoperit că există 2 generații diferite de senzori gyro,</a:t>
            </a:r>
            <a:r>
              <a:rPr lang="en-US" dirty="0"/>
              <a:t> </a:t>
            </a:r>
            <a:r>
              <a:rPr lang="ro-RO" dirty="0"/>
              <a:t>senzorii realizați înainte de 2013 și senzorii produși după.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Am realizat teste extinse pe ambele tipuri de senzori cu ajutorul extins al comunității de </a:t>
            </a:r>
            <a:r>
              <a:rPr lang="en-US" dirty="0"/>
              <a:t>MINDSTORMS </a:t>
            </a:r>
            <a:r>
              <a:rPr lang="ro-RO" dirty="0"/>
              <a:t>și am descoperit că a existat o schimbare de hardware între</a:t>
            </a:r>
            <a:r>
              <a:rPr lang="en-US" dirty="0"/>
              <a:t> 2013 </a:t>
            </a:r>
            <a:r>
              <a:rPr lang="ro-RO" dirty="0"/>
              <a:t>și</a:t>
            </a:r>
            <a:r>
              <a:rPr lang="en-US" dirty="0"/>
              <a:t> 2014.</a:t>
            </a:r>
          </a:p>
          <a:p>
            <a:r>
              <a:rPr lang="ro-RO" dirty="0"/>
              <a:t>Ca rezultat</a:t>
            </a:r>
            <a:r>
              <a:rPr lang="en-US" dirty="0"/>
              <a:t>, </a:t>
            </a:r>
            <a:r>
              <a:rPr lang="ro-RO" dirty="0"/>
              <a:t>cele mai comune tehnici de calibrare a senzorului g</a:t>
            </a:r>
            <a:r>
              <a:rPr lang="en-US" dirty="0" err="1"/>
              <a:t>yro</a:t>
            </a:r>
            <a:r>
              <a:rPr lang="en-US" dirty="0"/>
              <a:t> </a:t>
            </a:r>
            <a:r>
              <a:rPr lang="ro-RO" dirty="0"/>
              <a:t>găsite </a:t>
            </a:r>
            <a:r>
              <a:rPr lang="ro-RO" dirty="0">
                <a:solidFill>
                  <a:srgbClr val="FF0000"/>
                </a:solidFill>
              </a:rPr>
              <a:t>nu funcționează </a:t>
            </a:r>
            <a:r>
              <a:rPr lang="ro-RO" dirty="0"/>
              <a:t>pe toți senzorii gyro. Fii atent la utilizarea oricărui cod găsit online pentru că se poate ca acesta să nu funcționeze cu senzorii mai noi de gyro.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2AF2C-D1AF-664B-8923-180E57D1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24F6C3-C67A-CF4D-B64C-C609DF4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Diferite</a:t>
            </a:r>
            <a:r>
              <a:rPr lang="en-US" dirty="0"/>
              <a:t> genera</a:t>
            </a:r>
            <a:r>
              <a:rPr lang="ro-RO" dirty="0"/>
              <a:t>ții de senzori Gyro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0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Moduri de încredere de calibrare a Gyro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77947"/>
            <a:ext cx="3931920" cy="833250"/>
          </a:xfrm>
        </p:spPr>
        <p:txBody>
          <a:bodyPr/>
          <a:lstStyle/>
          <a:p>
            <a:r>
              <a:rPr lang="ro-RO" dirty="0"/>
              <a:t>Soluția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133609"/>
            <a:ext cx="3931920" cy="2880852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Deconectează și reconectează senzorul Gyro în timp ce te asiguri că robotul rămâne nemișcat.</a:t>
            </a:r>
            <a:endParaRPr lang="en-US" dirty="0"/>
          </a:p>
          <a:p>
            <a:r>
              <a:rPr lang="ro-RO" dirty="0">
                <a:solidFill>
                  <a:srgbClr val="FF0000"/>
                </a:solidFill>
              </a:rPr>
              <a:t>Dar, aceste tehnici cer acces la porturile EV3 și ești predispus eșecului din moment ce poți mișca robotul la conectarea și deconectarea firelor.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77947"/>
            <a:ext cx="3931920" cy="833250"/>
          </a:xfrm>
        </p:spPr>
        <p:txBody>
          <a:bodyPr/>
          <a:lstStyle/>
          <a:p>
            <a:r>
              <a:rPr lang="ro-RO" dirty="0">
                <a:solidFill>
                  <a:schemeClr val="accent1"/>
                </a:solidFill>
              </a:rPr>
              <a:t>Soluția 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133608"/>
            <a:ext cx="3931920" cy="4183380"/>
          </a:xfrm>
        </p:spPr>
        <p:txBody>
          <a:bodyPr>
            <a:normAutofit fontScale="92500"/>
          </a:bodyPr>
          <a:lstStyle/>
          <a:p>
            <a:r>
              <a:rPr lang="ro-RO" dirty="0"/>
              <a:t>Dacă citești portul la care este conectat senzorul Gyro, ca un senzor infraroșu și apoi îl recitesc ca un senzor de Gyro se pare că aceasta forțează o recalibrare a senzorului</a:t>
            </a:r>
            <a:r>
              <a:rPr lang="en-US" dirty="0"/>
              <a:t>. </a:t>
            </a:r>
          </a:p>
          <a:p>
            <a:r>
              <a:rPr lang="ro-RO" dirty="0"/>
              <a:t>Această soluție funcționează în mod eficient pentru fiecare generație de senzori.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E2C85-2847-7F41-8D32-85EB2B95E6A0}"/>
              </a:ext>
            </a:extLst>
          </p:cNvPr>
          <p:cNvSpPr txBox="1"/>
          <p:nvPr/>
        </p:nvSpPr>
        <p:spPr>
          <a:xfrm>
            <a:off x="5197642" y="5553777"/>
            <a:ext cx="351377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EV3Lessons.com provides Gyro Drift Test code for EV3-G.</a:t>
            </a:r>
          </a:p>
        </p:txBody>
      </p:sp>
    </p:spTree>
    <p:extLst>
      <p:ext uri="{BB962C8B-B14F-4D97-AF65-F5344CB8AC3E}">
        <p14:creationId xmlns:p14="http://schemas.microsoft.com/office/powerpoint/2010/main" val="31377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u="sng" dirty="0">
                <a:solidFill>
                  <a:srgbClr val="FF0000"/>
                </a:solidFill>
              </a:rPr>
              <a:t>Ține robotul nemișcat</a:t>
            </a:r>
            <a:r>
              <a:rPr lang="ro-RO" dirty="0">
                <a:solidFill>
                  <a:schemeClr val="tx1"/>
                </a:solidFill>
              </a:rPr>
              <a:t> când calibrezi senzorul Gyro.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u="sng" dirty="0">
                <a:solidFill>
                  <a:srgbClr val="FF0000"/>
                </a:solidFill>
              </a:rPr>
              <a:t>Nu trebuie să faci asta de fiecare dată </a:t>
            </a:r>
            <a:r>
              <a:rPr lang="ro-RO" dirty="0"/>
              <a:t>când</a:t>
            </a:r>
            <a:r>
              <a:rPr lang="en-US" dirty="0"/>
              <a:t> </a:t>
            </a:r>
            <a:r>
              <a:rPr lang="ro-RO" dirty="0"/>
              <a:t>ai nevoie să citești senzorul Gyro.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dirty="0"/>
              <a:t>Ar trebui </a:t>
            </a:r>
            <a:r>
              <a:rPr lang="ro-RO" dirty="0">
                <a:solidFill>
                  <a:srgbClr val="FF0000"/>
                </a:solidFill>
              </a:rPr>
              <a:t>să calibrezi senzorul de Gyro într-un program separat </a:t>
            </a:r>
            <a:r>
              <a:rPr lang="ro-RO" dirty="0"/>
              <a:t>și să-l rulezi o singură dată înainte de a rula codul tău.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Considerații importante pentru succes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01DC2BF-4BF0-D74E-AEA1-30040BC9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/>
              <a:t>© 2020 EV3Lessons.com, Last edit 12/30/2019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6712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4689</TotalTime>
  <Words>1214</Words>
  <Application>Microsoft Office PowerPoint</Application>
  <PresentationFormat>On-screen Show (4:3)</PresentationFormat>
  <Paragraphs>91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Wingdings</vt:lpstr>
      <vt:lpstr>advanced</vt:lpstr>
      <vt:lpstr>EV3 Classroom:  Introducere – senzorul Gyro și Drift-ul</vt:lpstr>
      <vt:lpstr>Lesson Objectives</vt:lpstr>
      <vt:lpstr>Ce este senzorul Gyro?</vt:lpstr>
      <vt:lpstr>Problemele senzorului Gyro</vt:lpstr>
      <vt:lpstr>Calibrarea senzorului Gyro pentru a rezolva ,,drift-ul ‘’</vt:lpstr>
      <vt:lpstr>Termeni pe care trebuie să-i cunoști</vt:lpstr>
      <vt:lpstr>Diferite generații de senzori Gyro</vt:lpstr>
      <vt:lpstr>Moduri de încredere de calibrare a Gyro</vt:lpstr>
      <vt:lpstr>Considerații importante pentru succes</vt:lpstr>
      <vt:lpstr>Key Code Components</vt:lpstr>
      <vt:lpstr>Cod de recalibrare</vt:lpstr>
      <vt:lpstr>Ghid de 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marinela buruiana</cp:lastModifiedBy>
  <cp:revision>161</cp:revision>
  <cp:lastPrinted>2017-08-12T12:33:52Z</cp:lastPrinted>
  <dcterms:created xsi:type="dcterms:W3CDTF">2014-10-28T21:59:38Z</dcterms:created>
  <dcterms:modified xsi:type="dcterms:W3CDTF">2023-09-18T12:37:16Z</dcterms:modified>
</cp:coreProperties>
</file>