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3" r:id="rId3"/>
    <p:sldId id="275" r:id="rId4"/>
    <p:sldId id="287" r:id="rId5"/>
    <p:sldId id="278" r:id="rId6"/>
    <p:sldId id="286" r:id="rId7"/>
    <p:sldId id="285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F43F-1C52-2545-82B7-D3950EDE682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22D-975D-1042-9270-BEC4E3F9BB6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0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9A1A-CED0-4446-A2BE-05C1EC62992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1DC2-17BC-6C48-9098-4EEBF168DF7A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2BA-09D2-4243-B1FD-7BF8400293BF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3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D3E1-B796-8947-BC1A-0E738303CC33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6899-6E63-3B41-BCA2-D37B0F15209D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7961-91AB-FD4B-B9A0-80408143275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87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CA513B93-380B-8A4D-888E-CBB77D75516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4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C38B-A655-0F44-8000-E04F1EADC7FD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8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6D32DF5-6125-2B44-BC3B-CA1CE87B2C3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EV3Lessons.com, Last edit 12/28/2019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 </a:t>
            </a:r>
            <a:r>
              <a:rPr lang="ro-RO" dirty="0"/>
              <a:t>Mișcarea înainte cu </a:t>
            </a:r>
            <a:r>
              <a:rPr lang="en-US" dirty="0"/>
              <a:t>Gyro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FC1F5EF-04C1-B74E-A3A8-8F2D8062F7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E22B59-9A83-F94D-834F-3312C7DA4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Învățăm ce reprezintă controlul proporțional  și cum îl folosim</a:t>
            </a:r>
            <a:endParaRPr lang="en-US" dirty="0"/>
          </a:p>
          <a:p>
            <a:r>
              <a:rPr lang="ro-RO" dirty="0"/>
              <a:t>Învățăm cum să aplicăm controlul proporțional pentru a face robotul să meargă drept înainte</a:t>
            </a:r>
            <a:endParaRPr lang="en-US" dirty="0"/>
          </a:p>
          <a:p>
            <a:r>
              <a:rPr lang="ro-RO" dirty="0"/>
              <a:t>Învățăm să aplicăm controlul proporțional senzorului Gyro la mișcarea la un anumit unghi.</a:t>
            </a:r>
            <a:endParaRPr lang="en-US" dirty="0"/>
          </a:p>
          <a:p>
            <a:endParaRPr lang="en-US" dirty="0"/>
          </a:p>
          <a:p>
            <a:r>
              <a:rPr lang="ro-RO" b="1" i="1" dirty="0"/>
              <a:t>Cerințe</a:t>
            </a:r>
            <a:r>
              <a:rPr lang="en-US" b="1" i="1" dirty="0"/>
              <a:t>: </a:t>
            </a:r>
            <a:r>
              <a:rPr lang="ro-RO" dirty="0"/>
              <a:t>block-uri matematice, fire de date, control proporțional, lecțiile Gyro Sensor.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423419" cy="4307294"/>
          </a:xfrm>
        </p:spPr>
        <p:txBody>
          <a:bodyPr>
            <a:normAutofit/>
          </a:bodyPr>
          <a:lstStyle/>
          <a:p>
            <a:r>
              <a:rPr lang="ro-RO" dirty="0"/>
              <a:t>Trebuie să parcurgi lecția </a:t>
            </a:r>
            <a:r>
              <a:rPr lang="en-US" dirty="0"/>
              <a:t>Proportional Control Lesson </a:t>
            </a:r>
            <a:r>
              <a:rPr lang="ro-RO" dirty="0"/>
              <a:t>și lecția Proporti</a:t>
            </a:r>
            <a:r>
              <a:rPr lang="en-US" dirty="0" err="1"/>
              <a:t>onal</a:t>
            </a:r>
            <a:r>
              <a:rPr lang="en-US" dirty="0"/>
              <a:t> Line Follower </a:t>
            </a:r>
            <a:r>
              <a:rPr lang="ro-RO" dirty="0"/>
              <a:t>înainte de a urmări această lecție</a:t>
            </a:r>
            <a:endParaRPr lang="en-US" dirty="0"/>
          </a:p>
          <a:p>
            <a:r>
              <a:rPr lang="ro-RO" dirty="0"/>
              <a:t>Trebuie de asemenea să parcurgi și cele 3 lecții despre senzorul </a:t>
            </a:r>
            <a:r>
              <a:rPr lang="en-US" dirty="0"/>
              <a:t>Gyro</a:t>
            </a:r>
            <a:r>
              <a:rPr lang="ro-RO" dirty="0"/>
              <a:t> </a:t>
            </a:r>
            <a:r>
              <a:rPr lang="en-US" dirty="0"/>
              <a:t>(Introduction to Gyro Sensor, Gyro Turns and Gyro Revisited)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 succes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18870"/>
            <a:ext cx="4374475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Imagi</a:t>
            </a:r>
            <a:r>
              <a:rPr lang="ro-RO" dirty="0"/>
              <a:t>nează-ți că vrei ca roborul să meargă în linie dreaptă </a:t>
            </a:r>
            <a:r>
              <a:rPr lang="en-US" dirty="0"/>
              <a:t>200 cm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Pe măsură ce robotul parcurge distanța, acesta este lovit de ceva.</a:t>
            </a:r>
            <a:endParaRPr lang="en-US" dirty="0"/>
          </a:p>
          <a:p>
            <a:r>
              <a:rPr lang="ro-RO" dirty="0"/>
              <a:t>Un program de mers în linie dreaptă pe senzorul Gyro ajută robotul să se corecteze înapoi la linia dreaptă</a:t>
            </a:r>
            <a:r>
              <a:rPr lang="en-US" dirty="0"/>
              <a:t>, </a:t>
            </a:r>
            <a:r>
              <a:rPr lang="ro-RO" dirty="0"/>
              <a:t>dar acesta rămâne decalat cu distanța cu care a fost împins.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Ce este mișcarea în linie dreaptă înainte cu senzorul Gyro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515738" y="3387122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462056" y="3522104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159719" y="3944769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658638" y="3859746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merge asta?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562838" y="1542613"/>
            <a:ext cx="7949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Un cod P</a:t>
            </a:r>
            <a:r>
              <a:rPr lang="en-US" sz="2000" dirty="0" err="1"/>
              <a:t>roportional</a:t>
            </a:r>
            <a:r>
              <a:rPr lang="en-US" sz="2000" dirty="0"/>
              <a:t> line follower </a:t>
            </a:r>
            <a:r>
              <a:rPr lang="ro-RO" sz="2000" dirty="0"/>
              <a:t>și un cod de mers în linie dreaptă cu </a:t>
            </a:r>
            <a:r>
              <a:rPr lang="en-US" sz="2000" dirty="0"/>
              <a:t>gyro </a:t>
            </a:r>
            <a:r>
              <a:rPr lang="ro-RO" sz="2000" dirty="0"/>
              <a:t>au aceleași proprietăți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Pentru a scrie un program de mers în linie dreaptă cu gyro, trebuie mai întâi să te gândești care este eroarea și cum poți s-o corectezi.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F2EEA0-0760-42B3-9A02-100EAB31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54959"/>
              </p:ext>
            </p:extLst>
          </p:nvPr>
        </p:nvGraphicFramePr>
        <p:xfrm>
          <a:off x="371475" y="3219945"/>
          <a:ext cx="8420097" cy="329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</a:t>
                      </a:r>
                      <a:r>
                        <a:rPr lang="ro-RO" b="1" dirty="0"/>
                        <a:t>ție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</a:t>
                      </a:r>
                      <a:r>
                        <a:rPr lang="ro-RO" b="1" dirty="0"/>
                        <a:t>iective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</a:t>
                      </a:r>
                      <a:r>
                        <a:rPr lang="ro-RO" b="1" dirty="0"/>
                        <a:t>oare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</a:t>
                      </a:r>
                      <a:r>
                        <a:rPr lang="ro-RO" b="1" dirty="0"/>
                        <a:t>ecție</a:t>
                      </a:r>
                      <a:endParaRPr lang="en-US" b="1" dirty="0"/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Gyro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Menține robotul la un anumit unghi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Cât de departe este față de unghiul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Întoarce mai strâns în funcție de cât de departe de unghi este.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 Follower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tă pe marginea liniei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Cât de departe sunt citirile senzorului de lumină față de valorile considerate target.(cele de la marginea liniei)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o-RO" baseline="0" dirty="0">
                          <a:solidFill>
                            <a:schemeClr val="tx1"/>
                          </a:solidFill>
                        </a:rPr>
                        <a:t>citirea curentă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ro-RO" baseline="0" dirty="0">
                          <a:solidFill>
                            <a:schemeClr val="tx1"/>
                          </a:solidFill>
                        </a:rPr>
                        <a:t>valoare target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Întoarce mai strâns în funcție de distanța față de marginea liniei.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Recalibrează senzorul </a:t>
            </a:r>
            <a:r>
              <a:rPr lang="en-US" dirty="0"/>
              <a:t>gyro</a:t>
            </a:r>
            <a:r>
              <a:rPr lang="ro-RO" dirty="0"/>
              <a:t> </a:t>
            </a:r>
            <a:r>
              <a:rPr lang="en-US" dirty="0"/>
              <a:t>(</a:t>
            </a:r>
            <a:r>
              <a:rPr lang="ro-RO" dirty="0"/>
              <a:t>dacă nu ai facut-o altundeva în cod</a:t>
            </a:r>
            <a:r>
              <a:rPr lang="en-US" dirty="0"/>
              <a:t>) </a:t>
            </a:r>
            <a:r>
              <a:rPr lang="ro-RO" dirty="0"/>
              <a:t>sau resetează senzorul tău gyro</a:t>
            </a:r>
            <a:r>
              <a:rPr lang="en-US" dirty="0"/>
              <a:t> (</a:t>
            </a:r>
            <a:r>
              <a:rPr lang="ro-RO" dirty="0"/>
              <a:t>block-ul galben g</a:t>
            </a:r>
            <a:r>
              <a:rPr lang="en-US" dirty="0" err="1"/>
              <a:t>yro</a:t>
            </a:r>
            <a:r>
              <a:rPr lang="en-US" dirty="0"/>
              <a:t> </a:t>
            </a:r>
            <a:r>
              <a:rPr lang="ro-RO" dirty="0"/>
              <a:t>setat pe modul </a:t>
            </a:r>
            <a:r>
              <a:rPr lang="en-US" dirty="0"/>
              <a:t>reset) </a:t>
            </a:r>
            <a:r>
              <a:rPr lang="ro-RO" dirty="0"/>
              <a:t>în așa fel încât valoarea să înceapă de la </a:t>
            </a:r>
            <a:r>
              <a:rPr lang="en-US" dirty="0"/>
              <a:t>“0” </a:t>
            </a:r>
            <a:r>
              <a:rPr lang="ro-RO" dirty="0"/>
              <a:t>și să nu existe drift</a:t>
            </a:r>
            <a:endParaRPr lang="en-US" dirty="0"/>
          </a:p>
          <a:p>
            <a:r>
              <a:rPr lang="ro-RO" dirty="0"/>
              <a:t>Într-un</a:t>
            </a:r>
            <a:r>
              <a:rPr lang="en-US" dirty="0"/>
              <a:t> loop, c</a:t>
            </a:r>
            <a:r>
              <a:rPr lang="ro-RO" dirty="0"/>
              <a:t>alculează eroarea și aplică </a:t>
            </a:r>
            <a:r>
              <a:rPr lang="en-US" dirty="0" err="1"/>
              <a:t>cor</a:t>
            </a:r>
            <a:r>
              <a:rPr lang="ro-RO" dirty="0"/>
              <a:t>ecția</a:t>
            </a:r>
            <a:endParaRPr lang="en-US" dirty="0"/>
          </a:p>
          <a:p>
            <a:pPr lvl="1"/>
            <a:r>
              <a:rPr lang="en-US" dirty="0"/>
              <a:t>Part</a:t>
            </a:r>
            <a:r>
              <a:rPr lang="ro-RO" dirty="0"/>
              <a:t>ea</a:t>
            </a:r>
            <a:r>
              <a:rPr lang="en-US" dirty="0"/>
              <a:t> 1: C</a:t>
            </a:r>
            <a:r>
              <a:rPr lang="ro-RO" dirty="0"/>
              <a:t>alculează eroarea</a:t>
            </a:r>
            <a:r>
              <a:rPr lang="en-US" dirty="0"/>
              <a:t> (</a:t>
            </a:r>
            <a:r>
              <a:rPr lang="ro-RO" dirty="0"/>
              <a:t>cât de departe față de unghiul target</a:t>
            </a:r>
            <a:r>
              <a:rPr lang="en-US" dirty="0"/>
              <a:t>)</a:t>
            </a:r>
          </a:p>
          <a:p>
            <a:pPr lvl="2"/>
            <a:r>
              <a:rPr lang="ro-RO" dirty="0"/>
              <a:t>Pentru a merge înainte</a:t>
            </a:r>
            <a:r>
              <a:rPr lang="en-US" dirty="0">
                <a:sym typeface="Wingdings" pitchFamily="2" charset="2"/>
              </a:rPr>
              <a:t> Target gyro angle=0 </a:t>
            </a:r>
          </a:p>
          <a:p>
            <a:pPr lvl="2"/>
            <a:r>
              <a:rPr lang="en-US" dirty="0" err="1">
                <a:sym typeface="Wingdings" pitchFamily="2" charset="2"/>
              </a:rPr>
              <a:t>Distan</a:t>
            </a:r>
            <a:r>
              <a:rPr lang="ro-RO" dirty="0">
                <a:sym typeface="Wingdings" pitchFamily="2" charset="2"/>
              </a:rPr>
              <a:t>ța față de unghiul target este de fapt citirea curentă a senzorului gyro.</a:t>
            </a:r>
            <a:endParaRPr lang="en-US" dirty="0"/>
          </a:p>
          <a:p>
            <a:pPr lvl="1"/>
            <a:r>
              <a:rPr lang="en-US" dirty="0"/>
              <a:t>Part</a:t>
            </a:r>
            <a:r>
              <a:rPr lang="ro-RO" dirty="0"/>
              <a:t>ea</a:t>
            </a:r>
            <a:r>
              <a:rPr lang="en-US" dirty="0"/>
              <a:t> 2: </a:t>
            </a:r>
            <a:r>
              <a:rPr lang="ro-RO" dirty="0"/>
              <a:t>calculează corecția care este proporțională cu eroarea </a:t>
            </a:r>
            <a:endParaRPr lang="en-US" dirty="0"/>
          </a:p>
          <a:p>
            <a:pPr lvl="2"/>
            <a:r>
              <a:rPr lang="en-US" dirty="0" err="1"/>
              <a:t>Multipl</a:t>
            </a:r>
            <a:r>
              <a:rPr lang="ro-RO" dirty="0"/>
              <a:t>icați eroarea din partea 1</a:t>
            </a:r>
            <a:r>
              <a:rPr lang="en-US" dirty="0"/>
              <a:t> </a:t>
            </a:r>
            <a:r>
              <a:rPr lang="ro-RO" dirty="0"/>
              <a:t>cu o constantă</a:t>
            </a:r>
            <a:r>
              <a:rPr lang="en-US" dirty="0"/>
              <a:t> (</a:t>
            </a:r>
            <a:r>
              <a:rPr lang="ro-RO" dirty="0"/>
              <a:t>aceasta trebuie să experimentezi și să descoperi pentru robotul tău)</a:t>
            </a:r>
            <a:endParaRPr lang="en-US" dirty="0"/>
          </a:p>
          <a:p>
            <a:pPr lvl="1"/>
            <a:r>
              <a:rPr lang="ro-RO" dirty="0"/>
              <a:t>Legați valoarea de la Partea 2 într-un block</a:t>
            </a:r>
            <a:r>
              <a:rPr lang="en-US" dirty="0"/>
              <a:t> Move Steering</a:t>
            </a:r>
          </a:p>
          <a:p>
            <a:r>
              <a:rPr lang="ro-RO" dirty="0"/>
              <a:t>Ieșirea din LOOP – condiție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r>
              <a:rPr lang="ro-RO" dirty="0"/>
              <a:t>-ul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Soluția</a:t>
            </a:r>
            <a:r>
              <a:rPr lang="en-US" dirty="0"/>
              <a:t>: </a:t>
            </a:r>
            <a:r>
              <a:rPr lang="ro-RO" dirty="0"/>
              <a:t>Mișcarea în linie dreaptă cu </a:t>
            </a:r>
            <a:r>
              <a:rPr lang="en-US" dirty="0"/>
              <a:t>Gyro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2AF49-A5B6-D24D-982D-C8F09308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" y="2340479"/>
            <a:ext cx="6457074" cy="294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077B0-73FD-0C4D-9FDE-F9EC3B284D00}"/>
              </a:ext>
            </a:extLst>
          </p:cNvPr>
          <p:cNvSpPr txBox="1"/>
          <p:nvPr/>
        </p:nvSpPr>
        <p:spPr>
          <a:xfrm>
            <a:off x="2669627" y="3105834"/>
            <a:ext cx="41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  <a:r>
              <a:rPr lang="ro-RO" dirty="0"/>
              <a:t>ează unghiul Gyro pentru a seta direcția pe care robotul încearcă să stea.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9EB2F-E278-7C4C-81FE-FEE416EB5B25}"/>
              </a:ext>
            </a:extLst>
          </p:cNvPr>
          <p:cNvSpPr txBox="1"/>
          <p:nvPr/>
        </p:nvSpPr>
        <p:spPr>
          <a:xfrm>
            <a:off x="6656772" y="4063245"/>
            <a:ext cx="2487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Începe mișcarea și ajustează întoarcerea în funcți de cât de departe este robotul față de target.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382F-61A2-F248-9595-378D860176C8}"/>
              </a:ext>
            </a:extLst>
          </p:cNvPr>
          <p:cNvSpPr txBox="1"/>
          <p:nvPr/>
        </p:nvSpPr>
        <p:spPr>
          <a:xfrm>
            <a:off x="325820" y="5307154"/>
            <a:ext cx="669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Se introduce această comandă sub LOOP pentru a actualiza corecțiile.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1AF7B-AC37-A24B-A91D-6A32FD90740F}"/>
              </a:ext>
            </a:extLst>
          </p:cNvPr>
          <p:cNvSpPr txBox="1"/>
          <p:nvPr/>
        </p:nvSpPr>
        <p:spPr>
          <a:xfrm>
            <a:off x="984578" y="1499800"/>
            <a:ext cx="691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>
                <a:solidFill>
                  <a:srgbClr val="FF0000"/>
                </a:solidFill>
              </a:rPr>
              <a:t>Amintește-ți să recalibrezi senzorul tău Gyro când deschizi robotul înainte de rularea </a:t>
            </a:r>
            <a:r>
              <a:rPr lang="ro-RO" i="1">
                <a:solidFill>
                  <a:srgbClr val="FF0000"/>
                </a:solidFill>
              </a:rPr>
              <a:t>codului pentru </a:t>
            </a:r>
            <a:r>
              <a:rPr lang="ro-RO" i="1" dirty="0">
                <a:solidFill>
                  <a:srgbClr val="FF0000"/>
                </a:solidFill>
              </a:rPr>
              <a:t>cazul în care senzorul Gyro are drift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516356"/>
            <a:ext cx="8702564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Compar</a:t>
            </a:r>
            <a:r>
              <a:rPr lang="ro-RO" dirty="0">
                <a:solidFill>
                  <a:srgbClr val="FF0000"/>
                </a:solidFill>
              </a:rPr>
              <a:t>ați codul ,,</a:t>
            </a:r>
            <a:r>
              <a:rPr lang="en-US" dirty="0">
                <a:solidFill>
                  <a:srgbClr val="FF0000"/>
                </a:solidFill>
              </a:rPr>
              <a:t>proportional line follower’’</a:t>
            </a:r>
            <a:r>
              <a:rPr lang="ro-RO" dirty="0">
                <a:solidFill>
                  <a:srgbClr val="FF0000"/>
                </a:solidFill>
              </a:rPr>
              <a:t> cu codul ,,</a:t>
            </a:r>
            <a:r>
              <a:rPr lang="en-US" dirty="0">
                <a:solidFill>
                  <a:srgbClr val="FF0000"/>
                </a:solidFill>
              </a:rPr>
              <a:t>proportional move straight’’.  </a:t>
            </a:r>
            <a:r>
              <a:rPr lang="ro-RO" dirty="0">
                <a:solidFill>
                  <a:srgbClr val="FF0000"/>
                </a:solidFill>
              </a:rPr>
              <a:t>Ce similarități și diferențe observați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ro-RO" dirty="0">
                <a:solidFill>
                  <a:srgbClr val="FF0000"/>
                </a:solidFill>
              </a:rPr>
              <a:t>ăspuns</a:t>
            </a:r>
            <a:r>
              <a:rPr lang="en-US" dirty="0"/>
              <a:t>. </a:t>
            </a:r>
            <a:r>
              <a:rPr lang="ro-RO" dirty="0"/>
              <a:t>Codul este aproape la fel.</a:t>
            </a:r>
            <a:r>
              <a:rPr lang="en-US" dirty="0"/>
              <a:t> </a:t>
            </a:r>
            <a:r>
              <a:rPr lang="ro-RO" dirty="0"/>
              <a:t>Singura diferență este cum se calculează eroarea. Eroarea este calculată utilizând senzorul Gyro. Corecția este identică.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>
                <a:solidFill>
                  <a:srgbClr val="FF0000"/>
                </a:solidFill>
              </a:rPr>
              <a:t>Cum procedăm dacă dorim ca robotul să parcurgă distanța la un anumit unghi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ro-RO" dirty="0">
                <a:solidFill>
                  <a:srgbClr val="FF0000"/>
                </a:solidFill>
              </a:rPr>
              <a:t>nu neapărat drept</a:t>
            </a:r>
            <a:r>
              <a:rPr lang="en-US" dirty="0">
                <a:solidFill>
                  <a:srgbClr val="FF0000"/>
                </a:solidFill>
              </a:rPr>
              <a:t>)? </a:t>
            </a:r>
            <a:r>
              <a:rPr lang="ro-RO" dirty="0">
                <a:solidFill>
                  <a:srgbClr val="FF0000"/>
                </a:solidFill>
              </a:rPr>
              <a:t>Cum va arăta codul diferit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ro-RO" dirty="0"/>
              <a:t>Răspuns</a:t>
            </a:r>
            <a:r>
              <a:rPr lang="en-US" dirty="0"/>
              <a:t>. </a:t>
            </a:r>
            <a:r>
              <a:rPr lang="ro-RO" dirty="0"/>
              <a:t>Î</a:t>
            </a:r>
            <a:r>
              <a:rPr lang="en-US" dirty="0"/>
              <a:t>n Part</a:t>
            </a:r>
            <a:r>
              <a:rPr lang="ro-RO" dirty="0"/>
              <a:t>ea</a:t>
            </a:r>
            <a:r>
              <a:rPr lang="en-US" dirty="0"/>
              <a:t> 1 </a:t>
            </a:r>
            <a:r>
              <a:rPr lang="ro-RO" dirty="0"/>
              <a:t>codul soluție, nu există block de diferență din moment ce scădem </a:t>
            </a:r>
            <a:r>
              <a:rPr lang="en-US" dirty="0"/>
              <a:t>“0” </a:t>
            </a:r>
            <a:r>
              <a:rPr lang="ro-RO" dirty="0"/>
              <a:t>pentru că ținta noastră  se mișcă drept. Trebuie să scazi unghiul curent din unghiul pe care l-ai stabilit ca target dacă vrei ca robotul să se miște la un anumit unghi.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6324600" y="6243514"/>
            <a:ext cx="20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angle = 5 degrees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D2C4-11C9-2445-A641-267183D4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43" y="5508919"/>
            <a:ext cx="3111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506005"/>
            <a:ext cx="8574087" cy="4307294"/>
          </a:xfrm>
        </p:spPr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12/28/2019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5116</TotalTime>
  <Words>827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advanced</vt:lpstr>
      <vt:lpstr>EV3 Classroom: Mișcarea înainte cu Gyro</vt:lpstr>
      <vt:lpstr>Obiectivele lecției</vt:lpstr>
      <vt:lpstr>Sfaturi pentru succes</vt:lpstr>
      <vt:lpstr>Ce este mișcarea în linie dreaptă înainte cu senzorul Gyro?</vt:lpstr>
      <vt:lpstr>Cum merge asta?</vt:lpstr>
      <vt:lpstr>Pseudocode-ul</vt:lpstr>
      <vt:lpstr>Soluția: Mișcarea în linie dreaptă cu Gyro</vt:lpstr>
      <vt:lpstr>Ghid de 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Adnim</cp:lastModifiedBy>
  <cp:revision>65</cp:revision>
  <dcterms:created xsi:type="dcterms:W3CDTF">2014-10-28T21:59:38Z</dcterms:created>
  <dcterms:modified xsi:type="dcterms:W3CDTF">2023-09-18T21:37:36Z</dcterms:modified>
</cp:coreProperties>
</file>